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0"/>
  </p:notesMasterIdLst>
  <p:sldIdLst>
    <p:sldId id="256" r:id="rId3"/>
    <p:sldId id="261" r:id="rId4"/>
    <p:sldId id="257" r:id="rId5"/>
    <p:sldId id="262" r:id="rId6"/>
    <p:sldId id="260" r:id="rId7"/>
    <p:sldId id="265" r:id="rId8"/>
    <p:sldId id="258"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5"/>
    <p:restoredTop sz="72676"/>
  </p:normalViewPr>
  <p:slideViewPr>
    <p:cSldViewPr snapToGrid="0">
      <p:cViewPr varScale="1">
        <p:scale>
          <a:sx n="47" d="100"/>
          <a:sy n="47" d="100"/>
        </p:scale>
        <p:origin x="122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DDBD5-CDB0-0641-87E1-CECB28C2CFD6}" type="datetimeFigureOut">
              <a:rPr lang="sv-SE" smtClean="0"/>
              <a:t>2024-11-11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37897-4242-B642-BD38-3A02000A2245}" type="slidenum">
              <a:rPr lang="sv-SE" smtClean="0"/>
              <a:t>‹#›</a:t>
            </a:fld>
            <a:endParaRPr lang="sv-SE"/>
          </a:p>
        </p:txBody>
      </p:sp>
    </p:spTree>
    <p:extLst>
      <p:ext uri="{BB962C8B-B14F-4D97-AF65-F5344CB8AC3E}">
        <p14:creationId xmlns:p14="http://schemas.microsoft.com/office/powerpoint/2010/main" val="870127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i="1" kern="0" dirty="0">
                <a:effectLst/>
                <a:latin typeface="Calibri" panose="020F0502020204030204" pitchFamily="34" charset="0"/>
                <a:ea typeface="Aptos" panose="020B0004020202020204" pitchFamily="34" charset="0"/>
                <a:cs typeface="Calibri" panose="020F0502020204030204" pitchFamily="34" charset="0"/>
              </a:rPr>
              <a:t>Kort inledning om presentationens innehåll och upplägg (utifrån vad som utlovats i abstract nedan)</a:t>
            </a:r>
          </a:p>
          <a:p>
            <a:pPr>
              <a:lnSpc>
                <a:spcPct val="107000"/>
              </a:lnSpc>
              <a:spcAft>
                <a:spcPts val="800"/>
              </a:spcAft>
            </a:pPr>
            <a:endParaRPr lang="sv-SE" sz="1800" kern="0" dirty="0">
              <a:effectLst/>
              <a:latin typeface="CIDFont+F1"/>
              <a:ea typeface="Aptos" panose="020B0004020202020204" pitchFamily="34" charset="0"/>
              <a:cs typeface="CIDFont+F1"/>
            </a:endParaRPr>
          </a:p>
          <a:p>
            <a:pPr>
              <a:lnSpc>
                <a:spcPct val="107000"/>
              </a:lnSpc>
              <a:spcAft>
                <a:spcPts val="800"/>
              </a:spcAft>
            </a:pPr>
            <a:endParaRPr lang="sv-SE" sz="1800" kern="0" dirty="0">
              <a:effectLst/>
              <a:latin typeface="CIDFont+F1"/>
              <a:ea typeface="Aptos" panose="020B0004020202020204" pitchFamily="34" charset="0"/>
              <a:cs typeface="CIDFont+F1"/>
            </a:endParaRPr>
          </a:p>
          <a:p>
            <a:pPr>
              <a:lnSpc>
                <a:spcPct val="107000"/>
              </a:lnSpc>
              <a:spcAft>
                <a:spcPts val="800"/>
              </a:spcAft>
            </a:pPr>
            <a:endParaRPr lang="sv-SE" sz="1800" kern="0" dirty="0">
              <a:effectLst/>
              <a:latin typeface="CIDFont+F1"/>
              <a:ea typeface="Aptos" panose="020B0004020202020204" pitchFamily="34" charset="0"/>
              <a:cs typeface="CIDFont+F1"/>
            </a:endParaRPr>
          </a:p>
          <a:p>
            <a:pPr>
              <a:lnSpc>
                <a:spcPct val="107000"/>
              </a:lnSpc>
              <a:spcAft>
                <a:spcPts val="800"/>
              </a:spcAft>
            </a:pPr>
            <a:r>
              <a:rPr lang="sv-SE" sz="1800" kern="0" dirty="0">
                <a:effectLst/>
                <a:latin typeface="CIDFont+F1"/>
                <a:ea typeface="Aptos" panose="020B0004020202020204" pitchFamily="34" charset="0"/>
                <a:cs typeface="CIDFont+F1"/>
              </a:rPr>
              <a:t>ABSTRACT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0" dirty="0">
                <a:effectLst/>
                <a:latin typeface="CIDFont+F1"/>
                <a:ea typeface="Aptos" panose="020B0004020202020204" pitchFamily="34" charset="0"/>
                <a:cs typeface="CIDFont+F1"/>
              </a:rPr>
              <a:t>Konferens om socionomutbildningen CSA &amp; FSSOC.</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0" dirty="0">
                <a:effectLst/>
                <a:latin typeface="CIDFont+F1"/>
                <a:ea typeface="Aptos" panose="020B0004020202020204" pitchFamily="34" charset="0"/>
                <a:cs typeface="CIDFont+F1"/>
              </a:rPr>
              <a:t>14 november 2024</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0" dirty="0">
                <a:effectLst/>
                <a:latin typeface="CIDFont+F1"/>
                <a:ea typeface="Aptos" panose="020B0004020202020204" pitchFamily="34" charset="0"/>
                <a:cs typeface="CIDFont+F1"/>
              </a:rPr>
              <a: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0" dirty="0">
                <a:effectLst/>
                <a:latin typeface="CIDFont+F1"/>
                <a:ea typeface="Aptos" panose="020B0004020202020204" pitchFamily="34" charset="0"/>
                <a:cs typeface="CIDFont+F1"/>
              </a:rPr>
              <a:t>Alternativt urval – erfarenhetsbaserade kunskaper som urvalsgrunder vid antagning till socionomprogram.</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0" dirty="0">
                <a:effectLst/>
                <a:latin typeface="CIDFont+F1"/>
                <a:ea typeface="Aptos" panose="020B0004020202020204" pitchFamily="34" charset="0"/>
                <a:cs typeface="CIDFont+F1"/>
              </a:rPr>
              <a: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0" dirty="0">
                <a:effectLst/>
                <a:latin typeface="Calibri" panose="020F0502020204030204" pitchFamily="34" charset="0"/>
                <a:ea typeface="Aptos" panose="020B0004020202020204" pitchFamily="34" charset="0"/>
                <a:cs typeface="Times New Roman" panose="02020603050405020304" pitchFamily="18" charset="0"/>
              </a:rPr>
              <a:t>Alternativa urval finns på flertal akademiska professionsutbildningar i Sverige, exempelvis vid läkarutbildning, tandläkarutbildning, idrottslärarutbildning och arkitektutbildning m fl. Urvalsgrunderna skiljer sig åt men det gemensamma är att sökande till högre akademiska professionsstudier ska få chans att visa praktiska färdigheter, arbetslivserfarenheter, personlig lämplighet och motivation som är särskilt värdefullt för den sökta utbildningen. Denna urvalsform är en kompletterande väg in i högre studier utanför meritpoäng via betyg eller högskoleprov. </a:t>
            </a:r>
            <a:r>
              <a:rPr lang="sv-SE" sz="1800" kern="0" dirty="0">
                <a:effectLst/>
                <a:latin typeface="Calibri" panose="020F0502020204030204" pitchFamily="34" charset="0"/>
                <a:ea typeface="Aptos" panose="020B0004020202020204" pitchFamily="34" charset="0"/>
                <a:cs typeface="Segoe UI" panose="020B0502040204020203" pitchFamily="34" charset="0"/>
              </a:rPr>
              <a:t>Två socionomutbildningar som har erfarenheter av arbete med alternativt urval är Marie Cederschiöld högskola samt Högskolan Väst.</a:t>
            </a:r>
            <a:r>
              <a:rPr lang="sv-SE" sz="1800" kern="0" dirty="0">
                <a:effectLst/>
                <a:latin typeface="Calibri" panose="020F0502020204030204" pitchFamily="34" charset="0"/>
                <a:ea typeface="Aptos" panose="020B0004020202020204" pitchFamily="34" charset="0"/>
                <a:cs typeface="Times New Roman" panose="02020603050405020304" pitchFamily="18" charset="0"/>
              </a:rPr>
              <a:t> Syftet med presentationen är 1) att beskriva urvalsprocessen vid båda lärosätena samt jämföra och diskutera för- och nackdelar, samt 2) att problematisera konsekvenser för studenter och lärosäten som använder sig av denna form av antagning. Tema så som genomströmning, hur lärosätena tar vara på det som betraktades som särskilt ”värdefullt” vid alternativt urval, men också om detta ”värdefulla” aggregeras och relateras till pedagogiska arbetsformer inom ramen för utbildningens upplägg. Forskning har exempelvis visat att läkarstudenter som antagits via alternativt urval klarar sina studier lika bra som andra urvalsgrupper (</a:t>
            </a:r>
            <a:r>
              <a:rPr lang="sv-SE" sz="1800" kern="0" dirty="0" err="1">
                <a:effectLst/>
                <a:latin typeface="Calibri" panose="020F0502020204030204" pitchFamily="34" charset="0"/>
                <a:ea typeface="Aptos" panose="020B0004020202020204" pitchFamily="34" charset="0"/>
                <a:cs typeface="Times New Roman" panose="02020603050405020304" pitchFamily="18" charset="0"/>
              </a:rPr>
              <a:t>Bågedahl</a:t>
            </a:r>
            <a:r>
              <a:rPr lang="sv-SE" sz="1800" kern="0" dirty="0">
                <a:effectLst/>
                <a:latin typeface="Calibri" panose="020F0502020204030204" pitchFamily="34" charset="0"/>
                <a:ea typeface="Aptos" panose="020B0004020202020204" pitchFamily="34" charset="0"/>
                <a:cs typeface="Times New Roman" panose="02020603050405020304" pitchFamily="18" charset="0"/>
              </a:rPr>
              <a:t>-Strindlund m </a:t>
            </a:r>
            <a:r>
              <a:rPr lang="sv-SE" sz="1800" kern="0" dirty="0" err="1">
                <a:effectLst/>
                <a:latin typeface="Calibri" panose="020F0502020204030204" pitchFamily="34" charset="0"/>
                <a:ea typeface="Aptos" panose="020B0004020202020204" pitchFamily="34" charset="0"/>
                <a:cs typeface="Times New Roman" panose="02020603050405020304" pitchFamily="18" charset="0"/>
              </a:rPr>
              <a:t>fl</a:t>
            </a:r>
            <a:r>
              <a:rPr lang="sv-SE" sz="1800" kern="0" dirty="0">
                <a:effectLst/>
                <a:latin typeface="Calibri" panose="020F0502020204030204" pitchFamily="34" charset="0"/>
                <a:ea typeface="Aptos" panose="020B0004020202020204" pitchFamily="34" charset="0"/>
                <a:cs typeface="Times New Roman" panose="02020603050405020304" pitchFamily="18" charset="0"/>
              </a:rPr>
              <a:t>, 2008). Även studier om tandläkarstudenter poängterar att känslan av att bli utvald via alternativt urval bidrar till ökad motivation som gynnar genomströmningen (Röding, 2005).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0" dirty="0">
                <a:effectLst/>
                <a:latin typeface="Calibri" panose="020F0502020204030204" pitchFamily="34" charset="0"/>
                <a:ea typeface="Aptos" panose="020B0004020202020204" pitchFamily="34" charset="0"/>
                <a:cs typeface="Times New Roman" panose="02020603050405020304" pitchFamily="18" charset="0"/>
              </a:rPr>
              <a: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0" dirty="0">
                <a:effectLst/>
                <a:latin typeface="Calibri" panose="020F0502020204030204" pitchFamily="34" charset="0"/>
                <a:ea typeface="Aptos" panose="020B0004020202020204" pitchFamily="34" charset="0"/>
                <a:cs typeface="Times New Roman" panose="02020603050405020304" pitchFamily="18" charset="0"/>
              </a:rPr>
              <a:t>Presentatörer: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Veronica Ekström, docent i socialt arbete, </a:t>
            </a:r>
            <a:r>
              <a:rPr lang="sv-SE" sz="1800" kern="100" dirty="0">
                <a:effectLst/>
                <a:latin typeface="Calibri" panose="020F0502020204030204" pitchFamily="34" charset="0"/>
                <a:ea typeface="Aptos" panose="020B0004020202020204" pitchFamily="34" charset="0"/>
                <a:cs typeface="Segoe UI" panose="020B0502040204020203" pitchFamily="34" charset="0"/>
              </a:rPr>
              <a:t>Marie Cederschiöld högskola</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Aptos" panose="020B0004020202020204" pitchFamily="34" charset="0"/>
                <a:cs typeface="Segoe UI" panose="020B0502040204020203" pitchFamily="34" charset="0"/>
              </a:rPr>
              <a:t>Anette Bolin, professor i socialt arbete, Högskolan Väst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Aptos" panose="020B0004020202020204" pitchFamily="34" charset="0"/>
                <a:cs typeface="Segoe UI" panose="020B0502040204020203" pitchFamily="34" charset="0"/>
              </a:rPr>
              <a:t>Martin Molin, professor i socialt arbete, Högskolan Väst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err="1">
                <a:effectLst/>
                <a:latin typeface="Calibri" panose="020F0502020204030204" pitchFamily="34" charset="0"/>
                <a:ea typeface="Aptos" panose="020B0004020202020204" pitchFamily="34" charset="0"/>
                <a:cs typeface="Segoe UI" panose="020B0502040204020203" pitchFamily="34" charset="0"/>
              </a:rPr>
              <a:t>Jirayr</a:t>
            </a:r>
            <a:r>
              <a:rPr lang="sv-SE" sz="1800" kern="100" dirty="0">
                <a:effectLst/>
                <a:latin typeface="Calibri" panose="020F0502020204030204" pitchFamily="34" charset="0"/>
                <a:ea typeface="Aptos" panose="020B0004020202020204" pitchFamily="34" charset="0"/>
                <a:cs typeface="Segoe UI" panose="020B0502040204020203" pitchFamily="34" charset="0"/>
              </a:rPr>
              <a:t> </a:t>
            </a:r>
            <a:r>
              <a:rPr lang="sv-SE" sz="1800" kern="100" dirty="0" err="1">
                <a:effectLst/>
                <a:latin typeface="Calibri" panose="020F0502020204030204" pitchFamily="34" charset="0"/>
                <a:ea typeface="Aptos" panose="020B0004020202020204" pitchFamily="34" charset="0"/>
                <a:cs typeface="Segoe UI" panose="020B0502040204020203" pitchFamily="34" charset="0"/>
              </a:rPr>
              <a:t>Arag</a:t>
            </a:r>
            <a:r>
              <a:rPr lang="sv-SE" sz="1800" kern="100" dirty="0">
                <a:effectLst/>
                <a:latin typeface="Calibri" panose="020F0502020204030204" pitchFamily="34" charset="0"/>
                <a:ea typeface="Aptos" panose="020B0004020202020204" pitchFamily="34" charset="0"/>
                <a:cs typeface="Segoe UI" panose="020B0502040204020203" pitchFamily="34" charset="0"/>
              </a:rPr>
              <a:t>, adjunkt i socialt arbete, Högskolan Väst</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41D37897-4242-B642-BD38-3A02000A2245}" type="slidenum">
              <a:rPr lang="sv-SE" smtClean="0"/>
              <a:t>1</a:t>
            </a:fld>
            <a:endParaRPr lang="sv-SE"/>
          </a:p>
        </p:txBody>
      </p:sp>
    </p:spTree>
    <p:extLst>
      <p:ext uri="{BB962C8B-B14F-4D97-AF65-F5344CB8AC3E}">
        <p14:creationId xmlns:p14="http://schemas.microsoft.com/office/powerpoint/2010/main" val="66002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02020"/>
                </a:solidFill>
                <a:effectLst/>
                <a:latin typeface="ScoutExtraLight"/>
              </a:rPr>
              <a:t>Från hemsidan: …alternativt urval baseras på den sökandes </a:t>
            </a:r>
            <a:r>
              <a:rPr lang="sv-SE" b="0" i="1" dirty="0">
                <a:solidFill>
                  <a:srgbClr val="202020"/>
                </a:solidFill>
                <a:effectLst/>
                <a:latin typeface="ScoutExtraLight"/>
              </a:rPr>
              <a:t>personliga erfarenheter och förmågor som kan vara relevanta för utbildning och arbete inom området</a:t>
            </a:r>
            <a:endParaRPr lang="sv-SE" i="1" dirty="0"/>
          </a:p>
          <a:p>
            <a:endParaRPr lang="sv-SE" dirty="0"/>
          </a:p>
        </p:txBody>
      </p:sp>
      <p:sp>
        <p:nvSpPr>
          <p:cNvPr id="4" name="Platshållare för bildnummer 3"/>
          <p:cNvSpPr>
            <a:spLocks noGrp="1"/>
          </p:cNvSpPr>
          <p:nvPr>
            <p:ph type="sldNum" sz="quarter" idx="5"/>
          </p:nvPr>
        </p:nvSpPr>
        <p:spPr/>
        <p:txBody>
          <a:bodyPr/>
          <a:lstStyle/>
          <a:p>
            <a:fld id="{41D37897-4242-B642-BD38-3A02000A2245}" type="slidenum">
              <a:rPr lang="sv-SE" smtClean="0"/>
              <a:t>2</a:t>
            </a:fld>
            <a:endParaRPr lang="sv-SE"/>
          </a:p>
        </p:txBody>
      </p:sp>
    </p:spTree>
    <p:extLst>
      <p:ext uri="{BB962C8B-B14F-4D97-AF65-F5344CB8AC3E}">
        <p14:creationId xmlns:p14="http://schemas.microsoft.com/office/powerpoint/2010/main" val="148100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1D37897-4242-B642-BD38-3A02000A2245}" type="slidenum">
              <a:rPr lang="sv-SE" smtClean="0"/>
              <a:t>3</a:t>
            </a:fld>
            <a:endParaRPr lang="sv-SE"/>
          </a:p>
        </p:txBody>
      </p:sp>
    </p:spTree>
    <p:extLst>
      <p:ext uri="{BB962C8B-B14F-4D97-AF65-F5344CB8AC3E}">
        <p14:creationId xmlns:p14="http://schemas.microsoft.com/office/powerpoint/2010/main" val="34068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12 </a:t>
            </a:r>
            <a:r>
              <a:rPr lang="sv-SE" dirty="0" err="1"/>
              <a:t>reg</a:t>
            </a:r>
            <a:r>
              <a:rPr lang="sv-SE" dirty="0"/>
              <a:t> (TG – har tidigare </a:t>
            </a:r>
            <a:r>
              <a:rPr lang="sv-SE" dirty="0" err="1"/>
              <a:t>soc</a:t>
            </a:r>
            <a:r>
              <a:rPr lang="sv-SE" dirty="0"/>
              <a:t> </a:t>
            </a:r>
            <a:r>
              <a:rPr lang="sv-SE" dirty="0" err="1"/>
              <a:t>ped</a:t>
            </a:r>
            <a:r>
              <a:rPr lang="sv-SE" dirty="0"/>
              <a:t> kandidat examen)</a:t>
            </a:r>
          </a:p>
          <a:p>
            <a:endParaRPr lang="sv-SE" dirty="0"/>
          </a:p>
          <a:p>
            <a:r>
              <a:rPr lang="sv-SE" dirty="0"/>
              <a:t>Varierar mellan åren avseende kön, bakgrund – screeningverktyg fångar verkligen erfarenheterna</a:t>
            </a:r>
          </a:p>
        </p:txBody>
      </p:sp>
      <p:sp>
        <p:nvSpPr>
          <p:cNvPr id="4" name="Platshållare för bildnummer 3"/>
          <p:cNvSpPr>
            <a:spLocks noGrp="1"/>
          </p:cNvSpPr>
          <p:nvPr>
            <p:ph type="sldNum" sz="quarter" idx="5"/>
          </p:nvPr>
        </p:nvSpPr>
        <p:spPr/>
        <p:txBody>
          <a:bodyPr/>
          <a:lstStyle/>
          <a:p>
            <a:fld id="{41D37897-4242-B642-BD38-3A02000A2245}" type="slidenum">
              <a:rPr lang="sv-SE" smtClean="0"/>
              <a:t>5</a:t>
            </a:fld>
            <a:endParaRPr lang="sv-SE"/>
          </a:p>
        </p:txBody>
      </p:sp>
    </p:spTree>
    <p:extLst>
      <p:ext uri="{BB962C8B-B14F-4D97-AF65-F5344CB8AC3E}">
        <p14:creationId xmlns:p14="http://schemas.microsoft.com/office/powerpoint/2010/main" val="2262917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8C1214-ABB2-1D44-B8C3-1BE3F91CC00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a:extLst>
              <a:ext uri="{FF2B5EF4-FFF2-40B4-BE49-F238E27FC236}">
                <a16:creationId xmlns:a16="http://schemas.microsoft.com/office/drawing/2014/main" id="{B718D784-7948-CED5-1AA2-1D4751E0AA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a:extLst>
              <a:ext uri="{FF2B5EF4-FFF2-40B4-BE49-F238E27FC236}">
                <a16:creationId xmlns:a16="http://schemas.microsoft.com/office/drawing/2014/main" id="{57E4B764-0F71-2EF4-80F0-2321204F874C}"/>
              </a:ext>
            </a:extLst>
          </p:cNvPr>
          <p:cNvSpPr>
            <a:spLocks noGrp="1"/>
          </p:cNvSpPr>
          <p:nvPr>
            <p:ph type="dt" sz="half" idx="10"/>
          </p:nvPr>
        </p:nvSpPr>
        <p:spPr/>
        <p:txBody>
          <a:bodyPr/>
          <a:lstStyle/>
          <a:p>
            <a:fld id="{2091CDC5-F728-8343-B0F7-8EAAC0058174}" type="datetimeFigureOut">
              <a:rPr lang="en-GB" smtClean="0"/>
              <a:t>11/11/2024</a:t>
            </a:fld>
            <a:endParaRPr lang="en-GB"/>
          </a:p>
        </p:txBody>
      </p:sp>
      <p:sp>
        <p:nvSpPr>
          <p:cNvPr id="5" name="Platshållare för sidfot 4">
            <a:extLst>
              <a:ext uri="{FF2B5EF4-FFF2-40B4-BE49-F238E27FC236}">
                <a16:creationId xmlns:a16="http://schemas.microsoft.com/office/drawing/2014/main" id="{4A8A6AC0-F5DC-9DCC-8FC8-1FED1CE2BFD3}"/>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626C8E4F-93EE-E8EB-6498-E450E34245EF}"/>
              </a:ext>
            </a:extLst>
          </p:cNvPr>
          <p:cNvSpPr>
            <a:spLocks noGrp="1"/>
          </p:cNvSpPr>
          <p:nvPr>
            <p:ph type="sldNum" sz="quarter" idx="12"/>
          </p:nvPr>
        </p:nvSpPr>
        <p:spPr/>
        <p:txBody>
          <a:bodyPr/>
          <a:lstStyle/>
          <a:p>
            <a:fld id="{80D46925-DBF2-6943-91A7-FC44D71C9AAB}" type="slidenum">
              <a:rPr lang="en-GB" smtClean="0"/>
              <a:t>‹#›</a:t>
            </a:fld>
            <a:endParaRPr lang="en-GB"/>
          </a:p>
        </p:txBody>
      </p:sp>
    </p:spTree>
    <p:extLst>
      <p:ext uri="{BB962C8B-B14F-4D97-AF65-F5344CB8AC3E}">
        <p14:creationId xmlns:p14="http://schemas.microsoft.com/office/powerpoint/2010/main" val="7852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5D3311-C28C-FB63-09C5-F46C2FFD1893}"/>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lodrät text 2">
            <a:extLst>
              <a:ext uri="{FF2B5EF4-FFF2-40B4-BE49-F238E27FC236}">
                <a16:creationId xmlns:a16="http://schemas.microsoft.com/office/drawing/2014/main" id="{70E1F80B-52AA-BA13-2C97-5E71F32FAFA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51A072D6-9C35-BBB4-E605-3787FA18FD3F}"/>
              </a:ext>
            </a:extLst>
          </p:cNvPr>
          <p:cNvSpPr>
            <a:spLocks noGrp="1"/>
          </p:cNvSpPr>
          <p:nvPr>
            <p:ph type="dt" sz="half" idx="10"/>
          </p:nvPr>
        </p:nvSpPr>
        <p:spPr/>
        <p:txBody>
          <a:bodyPr/>
          <a:lstStyle/>
          <a:p>
            <a:fld id="{2091CDC5-F728-8343-B0F7-8EAAC0058174}" type="datetimeFigureOut">
              <a:rPr lang="en-GB" smtClean="0"/>
              <a:t>11/11/2024</a:t>
            </a:fld>
            <a:endParaRPr lang="en-GB"/>
          </a:p>
        </p:txBody>
      </p:sp>
      <p:sp>
        <p:nvSpPr>
          <p:cNvPr id="5" name="Platshållare för sidfot 4">
            <a:extLst>
              <a:ext uri="{FF2B5EF4-FFF2-40B4-BE49-F238E27FC236}">
                <a16:creationId xmlns:a16="http://schemas.microsoft.com/office/drawing/2014/main" id="{14603E75-94F5-4885-E54D-3F9356B888EF}"/>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0A9016CF-3C9D-99C3-2BD8-9951E83B80D6}"/>
              </a:ext>
            </a:extLst>
          </p:cNvPr>
          <p:cNvSpPr>
            <a:spLocks noGrp="1"/>
          </p:cNvSpPr>
          <p:nvPr>
            <p:ph type="sldNum" sz="quarter" idx="12"/>
          </p:nvPr>
        </p:nvSpPr>
        <p:spPr/>
        <p:txBody>
          <a:bodyPr/>
          <a:lstStyle/>
          <a:p>
            <a:fld id="{80D46925-DBF2-6943-91A7-FC44D71C9AAB}" type="slidenum">
              <a:rPr lang="en-GB" smtClean="0"/>
              <a:t>‹#›</a:t>
            </a:fld>
            <a:endParaRPr lang="en-GB"/>
          </a:p>
        </p:txBody>
      </p:sp>
    </p:spTree>
    <p:extLst>
      <p:ext uri="{BB962C8B-B14F-4D97-AF65-F5344CB8AC3E}">
        <p14:creationId xmlns:p14="http://schemas.microsoft.com/office/powerpoint/2010/main" val="3799161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0DA0603-07CA-BC1C-F64A-CEF4897E964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GB"/>
          </a:p>
        </p:txBody>
      </p:sp>
      <p:sp>
        <p:nvSpPr>
          <p:cNvPr id="3" name="Platshållare för lodrät text 2">
            <a:extLst>
              <a:ext uri="{FF2B5EF4-FFF2-40B4-BE49-F238E27FC236}">
                <a16:creationId xmlns:a16="http://schemas.microsoft.com/office/drawing/2014/main" id="{ED0B9747-4C08-C9E3-23C9-E26BC637548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A6169BD-AA08-FF03-82FC-045AA8D2F5F7}"/>
              </a:ext>
            </a:extLst>
          </p:cNvPr>
          <p:cNvSpPr>
            <a:spLocks noGrp="1"/>
          </p:cNvSpPr>
          <p:nvPr>
            <p:ph type="dt" sz="half" idx="10"/>
          </p:nvPr>
        </p:nvSpPr>
        <p:spPr/>
        <p:txBody>
          <a:bodyPr/>
          <a:lstStyle/>
          <a:p>
            <a:fld id="{2091CDC5-F728-8343-B0F7-8EAAC0058174}" type="datetimeFigureOut">
              <a:rPr lang="en-GB" smtClean="0"/>
              <a:t>11/11/2024</a:t>
            </a:fld>
            <a:endParaRPr lang="en-GB"/>
          </a:p>
        </p:txBody>
      </p:sp>
      <p:sp>
        <p:nvSpPr>
          <p:cNvPr id="5" name="Platshållare för sidfot 4">
            <a:extLst>
              <a:ext uri="{FF2B5EF4-FFF2-40B4-BE49-F238E27FC236}">
                <a16:creationId xmlns:a16="http://schemas.microsoft.com/office/drawing/2014/main" id="{AD0F521C-F5ED-FAB2-4EBF-100DBC4F6012}"/>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5ABE060C-CF6F-ABBC-0AF1-7A36C4273136}"/>
              </a:ext>
            </a:extLst>
          </p:cNvPr>
          <p:cNvSpPr>
            <a:spLocks noGrp="1"/>
          </p:cNvSpPr>
          <p:nvPr>
            <p:ph type="sldNum" sz="quarter" idx="12"/>
          </p:nvPr>
        </p:nvSpPr>
        <p:spPr/>
        <p:txBody>
          <a:bodyPr/>
          <a:lstStyle/>
          <a:p>
            <a:fld id="{80D46925-DBF2-6943-91A7-FC44D71C9AAB}" type="slidenum">
              <a:rPr lang="en-GB" smtClean="0"/>
              <a:t>‹#›</a:t>
            </a:fld>
            <a:endParaRPr lang="en-GB"/>
          </a:p>
        </p:txBody>
      </p:sp>
    </p:spTree>
    <p:extLst>
      <p:ext uri="{BB962C8B-B14F-4D97-AF65-F5344CB8AC3E}">
        <p14:creationId xmlns:p14="http://schemas.microsoft.com/office/powerpoint/2010/main" val="406365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bild med bild">
    <p:spTree>
      <p:nvGrpSpPr>
        <p:cNvPr id="1" name=""/>
        <p:cNvGrpSpPr/>
        <p:nvPr/>
      </p:nvGrpSpPr>
      <p:grpSpPr>
        <a:xfrm>
          <a:off x="0" y="0"/>
          <a:ext cx="0" cy="0"/>
          <a:chOff x="0" y="0"/>
          <a:chExt cx="0" cy="0"/>
        </a:xfrm>
      </p:grpSpPr>
      <p:sp>
        <p:nvSpPr>
          <p:cNvPr id="23" name="Platshållare för bild 22">
            <a:extLst>
              <a:ext uri="{FF2B5EF4-FFF2-40B4-BE49-F238E27FC236}">
                <a16:creationId xmlns:a16="http://schemas.microsoft.com/office/drawing/2014/main" id="{7442ABC0-A7E2-4A7C-A09F-1AE8F50EF505}"/>
              </a:ext>
            </a:extLst>
          </p:cNvPr>
          <p:cNvSpPr>
            <a:spLocks noGrp="1"/>
          </p:cNvSpPr>
          <p:nvPr>
            <p:ph type="pic" sz="quarter" idx="10" hasCustomPrompt="1"/>
          </p:nvPr>
        </p:nvSpPr>
        <p:spPr>
          <a:xfrm>
            <a:off x="0" y="1452"/>
            <a:ext cx="12197806" cy="5255167"/>
          </a:xfrm>
          <a:custGeom>
            <a:avLst/>
            <a:gdLst>
              <a:gd name="connsiteX0" fmla="*/ 0 w 12192000"/>
              <a:gd name="connsiteY0" fmla="*/ 0 h 5413373"/>
              <a:gd name="connsiteX1" fmla="*/ 12192000 w 12192000"/>
              <a:gd name="connsiteY1" fmla="*/ 0 h 5413373"/>
              <a:gd name="connsiteX2" fmla="*/ 12192000 w 12192000"/>
              <a:gd name="connsiteY2" fmla="*/ 5089333 h 5413373"/>
              <a:gd name="connsiteX3" fmla="*/ 11815762 w 12192000"/>
              <a:gd name="connsiteY3" fmla="*/ 5189404 h 5413373"/>
              <a:gd name="connsiteX4" fmla="*/ 9372600 w 12192000"/>
              <a:gd name="connsiteY4" fmla="*/ 5389546 h 5413373"/>
              <a:gd name="connsiteX5" fmla="*/ 5957888 w 12192000"/>
              <a:gd name="connsiteY5" fmla="*/ 5246588 h 5413373"/>
              <a:gd name="connsiteX6" fmla="*/ 1204913 w 12192000"/>
              <a:gd name="connsiteY6" fmla="*/ 5208465 h 5413373"/>
              <a:gd name="connsiteX7" fmla="*/ 0 w 12192000"/>
              <a:gd name="connsiteY7" fmla="*/ 5413373 h 5413373"/>
              <a:gd name="connsiteX8" fmla="*/ 0 w 12192000"/>
              <a:gd name="connsiteY8" fmla="*/ 0 h 5413373"/>
              <a:gd name="connsiteX0" fmla="*/ 0 w 12192000"/>
              <a:gd name="connsiteY0" fmla="*/ 0 h 5988139"/>
              <a:gd name="connsiteX1" fmla="*/ 12192000 w 12192000"/>
              <a:gd name="connsiteY1" fmla="*/ 574766 h 5988139"/>
              <a:gd name="connsiteX2" fmla="*/ 12192000 w 12192000"/>
              <a:gd name="connsiteY2" fmla="*/ 5664099 h 5988139"/>
              <a:gd name="connsiteX3" fmla="*/ 11815762 w 12192000"/>
              <a:gd name="connsiteY3" fmla="*/ 5764170 h 5988139"/>
              <a:gd name="connsiteX4" fmla="*/ 9372600 w 12192000"/>
              <a:gd name="connsiteY4" fmla="*/ 5964312 h 5988139"/>
              <a:gd name="connsiteX5" fmla="*/ 5957888 w 12192000"/>
              <a:gd name="connsiteY5" fmla="*/ 5821354 h 5988139"/>
              <a:gd name="connsiteX6" fmla="*/ 1204913 w 12192000"/>
              <a:gd name="connsiteY6" fmla="*/ 5783231 h 5988139"/>
              <a:gd name="connsiteX7" fmla="*/ 0 w 12192000"/>
              <a:gd name="connsiteY7" fmla="*/ 5988139 h 5988139"/>
              <a:gd name="connsiteX8" fmla="*/ 0 w 12192000"/>
              <a:gd name="connsiteY8" fmla="*/ 0 h 5988139"/>
              <a:gd name="connsiteX0" fmla="*/ 0 w 12205063"/>
              <a:gd name="connsiteY0" fmla="*/ 0 h 5988139"/>
              <a:gd name="connsiteX1" fmla="*/ 12205063 w 12205063"/>
              <a:gd name="connsiteY1" fmla="*/ 0 h 5988139"/>
              <a:gd name="connsiteX2" fmla="*/ 12192000 w 12205063"/>
              <a:gd name="connsiteY2" fmla="*/ 5664099 h 5988139"/>
              <a:gd name="connsiteX3" fmla="*/ 11815762 w 12205063"/>
              <a:gd name="connsiteY3" fmla="*/ 5764170 h 5988139"/>
              <a:gd name="connsiteX4" fmla="*/ 9372600 w 12205063"/>
              <a:gd name="connsiteY4" fmla="*/ 5964312 h 5988139"/>
              <a:gd name="connsiteX5" fmla="*/ 5957888 w 12205063"/>
              <a:gd name="connsiteY5" fmla="*/ 5821354 h 5988139"/>
              <a:gd name="connsiteX6" fmla="*/ 1204913 w 12205063"/>
              <a:gd name="connsiteY6" fmla="*/ 5783231 h 5988139"/>
              <a:gd name="connsiteX7" fmla="*/ 0 w 12205063"/>
              <a:gd name="connsiteY7" fmla="*/ 5988139 h 5988139"/>
              <a:gd name="connsiteX8" fmla="*/ 0 w 12205063"/>
              <a:gd name="connsiteY8" fmla="*/ 0 h 5988139"/>
              <a:gd name="connsiteX0" fmla="*/ 0 w 12205063"/>
              <a:gd name="connsiteY0" fmla="*/ 812800 h 5988139"/>
              <a:gd name="connsiteX1" fmla="*/ 12205063 w 12205063"/>
              <a:gd name="connsiteY1" fmla="*/ 0 h 5988139"/>
              <a:gd name="connsiteX2" fmla="*/ 12192000 w 12205063"/>
              <a:gd name="connsiteY2" fmla="*/ 5664099 h 5988139"/>
              <a:gd name="connsiteX3" fmla="*/ 11815762 w 12205063"/>
              <a:gd name="connsiteY3" fmla="*/ 5764170 h 5988139"/>
              <a:gd name="connsiteX4" fmla="*/ 9372600 w 12205063"/>
              <a:gd name="connsiteY4" fmla="*/ 5964312 h 5988139"/>
              <a:gd name="connsiteX5" fmla="*/ 5957888 w 12205063"/>
              <a:gd name="connsiteY5" fmla="*/ 5821354 h 5988139"/>
              <a:gd name="connsiteX6" fmla="*/ 1204913 w 12205063"/>
              <a:gd name="connsiteY6" fmla="*/ 5783231 h 5988139"/>
              <a:gd name="connsiteX7" fmla="*/ 0 w 12205063"/>
              <a:gd name="connsiteY7" fmla="*/ 5988139 h 5988139"/>
              <a:gd name="connsiteX8" fmla="*/ 0 w 12205063"/>
              <a:gd name="connsiteY8" fmla="*/ 812800 h 5988139"/>
              <a:gd name="connsiteX0" fmla="*/ 7257 w 12205063"/>
              <a:gd name="connsiteY0" fmla="*/ 732972 h 5988139"/>
              <a:gd name="connsiteX1" fmla="*/ 12205063 w 12205063"/>
              <a:gd name="connsiteY1" fmla="*/ 0 h 5988139"/>
              <a:gd name="connsiteX2" fmla="*/ 12192000 w 12205063"/>
              <a:gd name="connsiteY2" fmla="*/ 5664099 h 5988139"/>
              <a:gd name="connsiteX3" fmla="*/ 11815762 w 12205063"/>
              <a:gd name="connsiteY3" fmla="*/ 5764170 h 5988139"/>
              <a:gd name="connsiteX4" fmla="*/ 9372600 w 12205063"/>
              <a:gd name="connsiteY4" fmla="*/ 5964312 h 5988139"/>
              <a:gd name="connsiteX5" fmla="*/ 5957888 w 12205063"/>
              <a:gd name="connsiteY5" fmla="*/ 5821354 h 5988139"/>
              <a:gd name="connsiteX6" fmla="*/ 1204913 w 12205063"/>
              <a:gd name="connsiteY6" fmla="*/ 5783231 h 5988139"/>
              <a:gd name="connsiteX7" fmla="*/ 0 w 12205063"/>
              <a:gd name="connsiteY7" fmla="*/ 5988139 h 5988139"/>
              <a:gd name="connsiteX8" fmla="*/ 7257 w 12205063"/>
              <a:gd name="connsiteY8" fmla="*/ 732972 h 5988139"/>
              <a:gd name="connsiteX0" fmla="*/ 7257 w 12219577"/>
              <a:gd name="connsiteY0" fmla="*/ 58058 h 5313225"/>
              <a:gd name="connsiteX1" fmla="*/ 12219577 w 12219577"/>
              <a:gd name="connsiteY1" fmla="*/ 0 h 5313225"/>
              <a:gd name="connsiteX2" fmla="*/ 12192000 w 12219577"/>
              <a:gd name="connsiteY2" fmla="*/ 4989185 h 5313225"/>
              <a:gd name="connsiteX3" fmla="*/ 11815762 w 12219577"/>
              <a:gd name="connsiteY3" fmla="*/ 5089256 h 5313225"/>
              <a:gd name="connsiteX4" fmla="*/ 9372600 w 12219577"/>
              <a:gd name="connsiteY4" fmla="*/ 5289398 h 5313225"/>
              <a:gd name="connsiteX5" fmla="*/ 5957888 w 12219577"/>
              <a:gd name="connsiteY5" fmla="*/ 5146440 h 5313225"/>
              <a:gd name="connsiteX6" fmla="*/ 1204913 w 12219577"/>
              <a:gd name="connsiteY6" fmla="*/ 5108317 h 5313225"/>
              <a:gd name="connsiteX7" fmla="*/ 0 w 12219577"/>
              <a:gd name="connsiteY7" fmla="*/ 5313225 h 5313225"/>
              <a:gd name="connsiteX8" fmla="*/ 7257 w 12219577"/>
              <a:gd name="connsiteY8" fmla="*/ 58058 h 5313225"/>
              <a:gd name="connsiteX0" fmla="*/ 7257 w 12212320"/>
              <a:gd name="connsiteY0" fmla="*/ 0 h 5255167"/>
              <a:gd name="connsiteX1" fmla="*/ 12212320 w 12212320"/>
              <a:gd name="connsiteY1" fmla="*/ 79828 h 5255167"/>
              <a:gd name="connsiteX2" fmla="*/ 12192000 w 12212320"/>
              <a:gd name="connsiteY2" fmla="*/ 4931127 h 5255167"/>
              <a:gd name="connsiteX3" fmla="*/ 11815762 w 12212320"/>
              <a:gd name="connsiteY3" fmla="*/ 5031198 h 5255167"/>
              <a:gd name="connsiteX4" fmla="*/ 9372600 w 12212320"/>
              <a:gd name="connsiteY4" fmla="*/ 5231340 h 5255167"/>
              <a:gd name="connsiteX5" fmla="*/ 5957888 w 12212320"/>
              <a:gd name="connsiteY5" fmla="*/ 5088382 h 5255167"/>
              <a:gd name="connsiteX6" fmla="*/ 1204913 w 12212320"/>
              <a:gd name="connsiteY6" fmla="*/ 5050259 h 5255167"/>
              <a:gd name="connsiteX7" fmla="*/ 0 w 12212320"/>
              <a:gd name="connsiteY7" fmla="*/ 5255167 h 5255167"/>
              <a:gd name="connsiteX8" fmla="*/ 7257 w 12212320"/>
              <a:gd name="connsiteY8" fmla="*/ 0 h 5255167"/>
              <a:gd name="connsiteX0" fmla="*/ 7257 w 12197806"/>
              <a:gd name="connsiteY0" fmla="*/ 0 h 5255167"/>
              <a:gd name="connsiteX1" fmla="*/ 12197806 w 12197806"/>
              <a:gd name="connsiteY1" fmla="*/ 0 h 5255167"/>
              <a:gd name="connsiteX2" fmla="*/ 12192000 w 12197806"/>
              <a:gd name="connsiteY2" fmla="*/ 4931127 h 5255167"/>
              <a:gd name="connsiteX3" fmla="*/ 11815762 w 12197806"/>
              <a:gd name="connsiteY3" fmla="*/ 5031198 h 5255167"/>
              <a:gd name="connsiteX4" fmla="*/ 9372600 w 12197806"/>
              <a:gd name="connsiteY4" fmla="*/ 5231340 h 5255167"/>
              <a:gd name="connsiteX5" fmla="*/ 5957888 w 12197806"/>
              <a:gd name="connsiteY5" fmla="*/ 5088382 h 5255167"/>
              <a:gd name="connsiteX6" fmla="*/ 1204913 w 12197806"/>
              <a:gd name="connsiteY6" fmla="*/ 5050259 h 5255167"/>
              <a:gd name="connsiteX7" fmla="*/ 0 w 12197806"/>
              <a:gd name="connsiteY7" fmla="*/ 5255167 h 5255167"/>
              <a:gd name="connsiteX8" fmla="*/ 7257 w 12197806"/>
              <a:gd name="connsiteY8" fmla="*/ 0 h 525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806" h="5255167">
                <a:moveTo>
                  <a:pt x="7257" y="0"/>
                </a:moveTo>
                <a:lnTo>
                  <a:pt x="12197806" y="0"/>
                </a:lnTo>
                <a:cubicBezTo>
                  <a:pt x="12193452" y="1888033"/>
                  <a:pt x="12196354" y="3043094"/>
                  <a:pt x="12192000" y="4931127"/>
                </a:cubicBezTo>
                <a:cubicBezTo>
                  <a:pt x="12106275" y="4954954"/>
                  <a:pt x="11977688" y="4993076"/>
                  <a:pt x="11815762" y="5031198"/>
                </a:cubicBezTo>
                <a:cubicBezTo>
                  <a:pt x="11029950" y="5212279"/>
                  <a:pt x="10177462" y="5212279"/>
                  <a:pt x="9372600" y="5231340"/>
                </a:cubicBezTo>
                <a:cubicBezTo>
                  <a:pt x="8234363" y="5259932"/>
                  <a:pt x="7096125" y="5155096"/>
                  <a:pt x="5957888" y="5088382"/>
                </a:cubicBezTo>
                <a:cubicBezTo>
                  <a:pt x="4376738" y="4988311"/>
                  <a:pt x="2786063" y="4854882"/>
                  <a:pt x="1204913" y="5050259"/>
                </a:cubicBezTo>
                <a:cubicBezTo>
                  <a:pt x="695325" y="5112208"/>
                  <a:pt x="280988" y="5183688"/>
                  <a:pt x="0" y="5255167"/>
                </a:cubicBezTo>
                <a:lnTo>
                  <a:pt x="7257" y="0"/>
                </a:lnTo>
                <a:close/>
              </a:path>
            </a:pathLst>
          </a:custGeom>
          <a:solidFill>
            <a:srgbClr val="C8C9C7"/>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för att lägga till bild</a:t>
            </a:r>
          </a:p>
        </p:txBody>
      </p:sp>
      <p:sp>
        <p:nvSpPr>
          <p:cNvPr id="3" name="Rubrik 10">
            <a:extLst>
              <a:ext uri="{FF2B5EF4-FFF2-40B4-BE49-F238E27FC236}">
                <a16:creationId xmlns:a16="http://schemas.microsoft.com/office/drawing/2014/main" id="{4488902A-6758-FA46-A1DD-07231F79B9B7}"/>
              </a:ext>
            </a:extLst>
          </p:cNvPr>
          <p:cNvSpPr>
            <a:spLocks noGrp="1"/>
          </p:cNvSpPr>
          <p:nvPr>
            <p:ph type="title" hasCustomPrompt="1"/>
          </p:nvPr>
        </p:nvSpPr>
        <p:spPr>
          <a:xfrm>
            <a:off x="3383517" y="5453686"/>
            <a:ext cx="8086455" cy="920746"/>
          </a:xfrm>
          <a:prstGeom prst="rect">
            <a:avLst/>
          </a:prstGeom>
        </p:spPr>
        <p:txBody>
          <a:bodyPr anchor="ctr" anchorCtr="0"/>
          <a:lstStyle>
            <a:lvl1pPr algn="l">
              <a:lnSpc>
                <a:spcPct val="100000"/>
              </a:lnSpc>
              <a:defRPr sz="2800" b="1" i="0">
                <a:solidFill>
                  <a:srgbClr val="53565A"/>
                </a:solidFill>
                <a:latin typeface="Corbel" panose="020B0503020204020204" pitchFamily="34" charset="0"/>
              </a:defRPr>
            </a:lvl1pPr>
          </a:lstStyle>
          <a:p>
            <a:r>
              <a:rPr lang="sv-SE" dirty="0"/>
              <a:t>Klicka här för att lägga till rubrik</a:t>
            </a:r>
          </a:p>
        </p:txBody>
      </p:sp>
      <p:pic>
        <p:nvPicPr>
          <p:cNvPr id="4" name="Bildobjekt 3" descr="En bild som visar text&#10;&#10;Automatiskt genererad beskrivning">
            <a:extLst>
              <a:ext uri="{FF2B5EF4-FFF2-40B4-BE49-F238E27FC236}">
                <a16:creationId xmlns:a16="http://schemas.microsoft.com/office/drawing/2014/main" id="{E010926F-AD55-8343-8715-9BB5A83A9378}"/>
              </a:ext>
            </a:extLst>
          </p:cNvPr>
          <p:cNvPicPr>
            <a:picLocks noChangeAspect="1"/>
          </p:cNvPicPr>
          <p:nvPr userDrawn="1"/>
        </p:nvPicPr>
        <p:blipFill>
          <a:blip r:embed="rId2"/>
          <a:stretch>
            <a:fillRect/>
          </a:stretch>
        </p:blipFill>
        <p:spPr>
          <a:xfrm>
            <a:off x="609419" y="5653314"/>
            <a:ext cx="2199925" cy="715170"/>
          </a:xfrm>
          <a:prstGeom prst="rect">
            <a:avLst/>
          </a:prstGeom>
        </p:spPr>
      </p:pic>
      <p:sp>
        <p:nvSpPr>
          <p:cNvPr id="2" name="Platshållare för bildnummer 1">
            <a:extLst>
              <a:ext uri="{FF2B5EF4-FFF2-40B4-BE49-F238E27FC236}">
                <a16:creationId xmlns:a16="http://schemas.microsoft.com/office/drawing/2014/main" id="{28381505-9F6A-D2AF-26EA-CCC9A479E859}"/>
              </a:ext>
            </a:extLst>
          </p:cNvPr>
          <p:cNvSpPr>
            <a:spLocks noGrp="1"/>
          </p:cNvSpPr>
          <p:nvPr>
            <p:ph type="sldNum" sz="quarter" idx="11"/>
          </p:nvPr>
        </p:nvSpPr>
        <p:spPr/>
        <p:txBody>
          <a:bodyPr/>
          <a:lstStyle/>
          <a:p>
            <a:fld id="{E7160305-2B69-0A4C-B63B-78CB11559816}" type="slidenum">
              <a:rPr lang="sv-SE" smtClean="0"/>
              <a:t>‹#›</a:t>
            </a:fld>
            <a:endParaRPr lang="sv-SE"/>
          </a:p>
        </p:txBody>
      </p:sp>
    </p:spTree>
    <p:extLst>
      <p:ext uri="{BB962C8B-B14F-4D97-AF65-F5344CB8AC3E}">
        <p14:creationId xmlns:p14="http://schemas.microsoft.com/office/powerpoint/2010/main" val="138506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bild med logotyp">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3EA98AB-D40F-4249-8AFD-8AD249623BA9}"/>
              </a:ext>
            </a:extLst>
          </p:cNvPr>
          <p:cNvSpPr/>
          <p:nvPr userDrawn="1"/>
        </p:nvSpPr>
        <p:spPr>
          <a:xfrm>
            <a:off x="0" y="0"/>
            <a:ext cx="12192000" cy="6858000"/>
          </a:xfrm>
          <a:prstGeom prst="rect">
            <a:avLst/>
          </a:prstGeom>
          <a:solidFill>
            <a:srgbClr val="D4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0">
            <a:extLst>
              <a:ext uri="{FF2B5EF4-FFF2-40B4-BE49-F238E27FC236}">
                <a16:creationId xmlns:a16="http://schemas.microsoft.com/office/drawing/2014/main" id="{955ADF12-CAFF-164F-A20C-B668B8510868}"/>
              </a:ext>
            </a:extLst>
          </p:cNvPr>
          <p:cNvSpPr>
            <a:spLocks noGrp="1"/>
          </p:cNvSpPr>
          <p:nvPr>
            <p:ph type="title" hasCustomPrompt="1"/>
          </p:nvPr>
        </p:nvSpPr>
        <p:spPr>
          <a:xfrm>
            <a:off x="2468157" y="4427398"/>
            <a:ext cx="7255677" cy="1325563"/>
          </a:xfrm>
          <a:prstGeom prst="rect">
            <a:avLst/>
          </a:prstGeom>
        </p:spPr>
        <p:txBody>
          <a:bodyPr/>
          <a:lstStyle>
            <a:lvl1pPr algn="ctr">
              <a:lnSpc>
                <a:spcPts val="4520"/>
              </a:lnSpc>
              <a:defRPr sz="3600" b="1" i="0">
                <a:solidFill>
                  <a:schemeClr val="bg1"/>
                </a:solidFill>
                <a:latin typeface="Corbel" panose="020B0503020204020204" pitchFamily="34" charset="0"/>
              </a:defRPr>
            </a:lvl1pPr>
          </a:lstStyle>
          <a:p>
            <a:r>
              <a:rPr lang="sv-SE" dirty="0"/>
              <a:t>Klicka här för att lägga till rubrik</a:t>
            </a:r>
          </a:p>
        </p:txBody>
      </p:sp>
      <p:grpSp>
        <p:nvGrpSpPr>
          <p:cNvPr id="3" name="Grupp 2">
            <a:extLst>
              <a:ext uri="{FF2B5EF4-FFF2-40B4-BE49-F238E27FC236}">
                <a16:creationId xmlns:a16="http://schemas.microsoft.com/office/drawing/2014/main" id="{89B41B7B-943E-DA4B-AEBB-629CB73109C9}"/>
              </a:ext>
            </a:extLst>
          </p:cNvPr>
          <p:cNvGrpSpPr/>
          <p:nvPr userDrawn="1"/>
        </p:nvGrpSpPr>
        <p:grpSpPr>
          <a:xfrm>
            <a:off x="4585907" y="782121"/>
            <a:ext cx="3020186" cy="3020186"/>
            <a:chOff x="4469669" y="734186"/>
            <a:chExt cx="3252651" cy="3252651"/>
          </a:xfrm>
        </p:grpSpPr>
        <p:sp>
          <p:nvSpPr>
            <p:cNvPr id="2" name="Ellips 1">
              <a:extLst>
                <a:ext uri="{FF2B5EF4-FFF2-40B4-BE49-F238E27FC236}">
                  <a16:creationId xmlns:a16="http://schemas.microsoft.com/office/drawing/2014/main" id="{BBE330F3-805B-964F-AE81-6A0ECD7A84D1}"/>
                </a:ext>
              </a:extLst>
            </p:cNvPr>
            <p:cNvSpPr/>
            <p:nvPr userDrawn="1"/>
          </p:nvSpPr>
          <p:spPr>
            <a:xfrm>
              <a:off x="4469669" y="734186"/>
              <a:ext cx="3252651" cy="3252651"/>
            </a:xfrm>
            <a:prstGeom prst="ellipse">
              <a:avLst/>
            </a:prstGeom>
            <a:solidFill>
              <a:schemeClr val="bg1"/>
            </a:solidFill>
            <a:ln>
              <a:solidFill>
                <a:srgbClr val="F1F1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CCABDBF9-AA5E-9342-86DB-C5D89C2B01F5}"/>
                </a:ext>
              </a:extLst>
            </p:cNvPr>
            <p:cNvPicPr>
              <a:picLocks noChangeAspect="1"/>
            </p:cNvPicPr>
            <p:nvPr userDrawn="1"/>
          </p:nvPicPr>
          <p:blipFill>
            <a:blip r:embed="rId2"/>
            <a:srcRect/>
            <a:stretch/>
          </p:blipFill>
          <p:spPr>
            <a:xfrm>
              <a:off x="4510366" y="774879"/>
              <a:ext cx="3171267" cy="3171267"/>
            </a:xfrm>
            <a:prstGeom prst="rect">
              <a:avLst/>
            </a:prstGeom>
          </p:spPr>
        </p:pic>
      </p:grpSp>
      <p:sp>
        <p:nvSpPr>
          <p:cNvPr id="4" name="Platshållare för bildnummer 3">
            <a:extLst>
              <a:ext uri="{FF2B5EF4-FFF2-40B4-BE49-F238E27FC236}">
                <a16:creationId xmlns:a16="http://schemas.microsoft.com/office/drawing/2014/main" id="{76D47400-27F2-40CD-AD6D-77724AEF51FD}"/>
              </a:ext>
            </a:extLst>
          </p:cNvPr>
          <p:cNvSpPr>
            <a:spLocks noGrp="1"/>
          </p:cNvSpPr>
          <p:nvPr>
            <p:ph type="sldNum" sz="quarter" idx="10"/>
          </p:nvPr>
        </p:nvSpPr>
        <p:spPr>
          <a:noFill/>
          <a:ln>
            <a:noFill/>
          </a:ln>
        </p:spPr>
        <p:txBody>
          <a:bodyPr/>
          <a:lstStyle>
            <a:lvl1pPr>
              <a:defRPr>
                <a:solidFill>
                  <a:schemeClr val="bg1"/>
                </a:solidFill>
              </a:defRPr>
            </a:lvl1pPr>
          </a:lstStyle>
          <a:p>
            <a:fld id="{E7160305-2B69-0A4C-B63B-78CB11559816}" type="slidenum">
              <a:rPr lang="sv-SE" smtClean="0"/>
              <a:pPr/>
              <a:t>‹#›</a:t>
            </a:fld>
            <a:endParaRPr lang="sv-SE" dirty="0"/>
          </a:p>
        </p:txBody>
      </p:sp>
    </p:spTree>
    <p:extLst>
      <p:ext uri="{BB962C8B-B14F-4D97-AF65-F5344CB8AC3E}">
        <p14:creationId xmlns:p14="http://schemas.microsoft.com/office/powerpoint/2010/main" val="562753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start Ljusgr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E932102-BE2C-8D4E-9FE3-C5C6323A937C}"/>
              </a:ext>
            </a:extLst>
          </p:cNvPr>
          <p:cNvSpPr/>
          <p:nvPr userDrawn="1"/>
        </p:nvSpPr>
        <p:spPr>
          <a:xfrm>
            <a:off x="0" y="0"/>
            <a:ext cx="12192000" cy="6858000"/>
          </a:xfrm>
          <a:prstGeom prst="rect">
            <a:avLst/>
          </a:prstGeom>
          <a:solidFill>
            <a:srgbClr val="C8C9C7">
              <a:alpha val="1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1">
            <a:extLst>
              <a:ext uri="{FF2B5EF4-FFF2-40B4-BE49-F238E27FC236}">
                <a16:creationId xmlns:a16="http://schemas.microsoft.com/office/drawing/2014/main" id="{FF0F0B96-EE97-D24C-A706-E5480830646E}"/>
              </a:ext>
            </a:extLst>
          </p:cNvPr>
          <p:cNvSpPr>
            <a:spLocks noGrp="1"/>
          </p:cNvSpPr>
          <p:nvPr>
            <p:ph type="title" hasCustomPrompt="1"/>
          </p:nvPr>
        </p:nvSpPr>
        <p:spPr>
          <a:xfrm>
            <a:off x="2022923" y="1894431"/>
            <a:ext cx="8146153" cy="1325563"/>
          </a:xfrm>
          <a:prstGeom prst="rect">
            <a:avLst/>
          </a:prstGeom>
        </p:spPr>
        <p:txBody>
          <a:bodyPr anchor="b" anchorCtr="0"/>
          <a:lstStyle>
            <a:lvl1pPr>
              <a:defRPr b="1" i="0">
                <a:solidFill>
                  <a:srgbClr val="D45D00"/>
                </a:solidFill>
                <a:latin typeface="Corbel" panose="020B0503020204020204" pitchFamily="34" charset="0"/>
              </a:defRPr>
            </a:lvl1pPr>
          </a:lstStyle>
          <a:p>
            <a:r>
              <a:rPr lang="sv-SE" dirty="0"/>
              <a:t>Klicka här för att lägga till rubrik</a:t>
            </a:r>
          </a:p>
        </p:txBody>
      </p:sp>
      <p:sp>
        <p:nvSpPr>
          <p:cNvPr id="8" name="Platshållare för text 15">
            <a:extLst>
              <a:ext uri="{FF2B5EF4-FFF2-40B4-BE49-F238E27FC236}">
                <a16:creationId xmlns:a16="http://schemas.microsoft.com/office/drawing/2014/main" id="{B1F13829-0615-F847-929A-092EA8906ED9}"/>
              </a:ext>
            </a:extLst>
          </p:cNvPr>
          <p:cNvSpPr>
            <a:spLocks noGrp="1"/>
          </p:cNvSpPr>
          <p:nvPr>
            <p:ph type="body" sz="quarter" idx="10" hasCustomPrompt="1"/>
          </p:nvPr>
        </p:nvSpPr>
        <p:spPr>
          <a:xfrm>
            <a:off x="2022923" y="3222329"/>
            <a:ext cx="8139113" cy="915284"/>
          </a:xfrm>
          <a:prstGeom prst="rect">
            <a:avLst/>
          </a:prstGeom>
        </p:spPr>
        <p:txBody>
          <a:bodyPr/>
          <a:lstStyle>
            <a:lvl1pPr marL="0" indent="0">
              <a:buNone/>
              <a:defRPr sz="2400" b="0" i="0">
                <a:solidFill>
                  <a:srgbClr val="53565A"/>
                </a:solidFill>
                <a:latin typeface="Corbel" panose="020B0503020204020204" pitchFamily="34" charset="0"/>
              </a:defRPr>
            </a:lvl1pPr>
            <a:lvl2pPr marL="457200" indent="0">
              <a:buNone/>
              <a:defRPr sz="2000" b="0" i="0">
                <a:latin typeface="Corbel" panose="020B0503020204020204" pitchFamily="34" charset="0"/>
              </a:defRPr>
            </a:lvl2pPr>
          </a:lstStyle>
          <a:p>
            <a:pPr lvl="0"/>
            <a:r>
              <a:rPr lang="sv-SE" dirty="0"/>
              <a:t>Klicka här för att lägga till mellanrubrik</a:t>
            </a:r>
          </a:p>
        </p:txBody>
      </p:sp>
      <p:sp>
        <p:nvSpPr>
          <p:cNvPr id="6" name="Freeform 5">
            <a:extLst>
              <a:ext uri="{FF2B5EF4-FFF2-40B4-BE49-F238E27FC236}">
                <a16:creationId xmlns:a16="http://schemas.microsoft.com/office/drawing/2014/main" id="{9EABF81D-57BD-DC42-9DF8-24DBCDE1DF8F}"/>
              </a:ext>
            </a:extLst>
          </p:cNvPr>
          <p:cNvSpPr>
            <a:spLocks/>
          </p:cNvSpPr>
          <p:nvPr userDrawn="1"/>
        </p:nvSpPr>
        <p:spPr bwMode="auto">
          <a:xfrm>
            <a:off x="-3521" y="5193529"/>
            <a:ext cx="12192000" cy="1664471"/>
          </a:xfrm>
          <a:custGeom>
            <a:avLst/>
            <a:gdLst>
              <a:gd name="T0" fmla="*/ 0 w 2560"/>
              <a:gd name="T1" fmla="*/ 84 h 388"/>
              <a:gd name="T2" fmla="*/ 253 w 2560"/>
              <a:gd name="T3" fmla="*/ 41 h 388"/>
              <a:gd name="T4" fmla="*/ 1251 w 2560"/>
              <a:gd name="T5" fmla="*/ 49 h 388"/>
              <a:gd name="T6" fmla="*/ 1968 w 2560"/>
              <a:gd name="T7" fmla="*/ 79 h 388"/>
              <a:gd name="T8" fmla="*/ 2481 w 2560"/>
              <a:gd name="T9" fmla="*/ 37 h 388"/>
              <a:gd name="T10" fmla="*/ 2560 w 2560"/>
              <a:gd name="T11" fmla="*/ 16 h 388"/>
              <a:gd name="T12" fmla="*/ 2560 w 2560"/>
              <a:gd name="T13" fmla="*/ 17 h 388"/>
              <a:gd name="T14" fmla="*/ 2560 w 2560"/>
              <a:gd name="T15" fmla="*/ 388 h 388"/>
              <a:gd name="T16" fmla="*/ 0 w 2560"/>
              <a:gd name="T17" fmla="*/ 388 h 388"/>
              <a:gd name="T18" fmla="*/ 0 w 2560"/>
              <a:gd name="T19" fmla="*/ 85 h 388"/>
              <a:gd name="T20" fmla="*/ 0 w 2560"/>
              <a:gd name="T21" fmla="*/ 8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0" h="388">
                <a:moveTo>
                  <a:pt x="0" y="84"/>
                </a:moveTo>
                <a:cubicBezTo>
                  <a:pt x="59" y="69"/>
                  <a:pt x="146" y="54"/>
                  <a:pt x="253" y="41"/>
                </a:cubicBezTo>
                <a:cubicBezTo>
                  <a:pt x="585" y="0"/>
                  <a:pt x="919" y="28"/>
                  <a:pt x="1251" y="49"/>
                </a:cubicBezTo>
                <a:cubicBezTo>
                  <a:pt x="1490" y="63"/>
                  <a:pt x="1729" y="85"/>
                  <a:pt x="1968" y="79"/>
                </a:cubicBezTo>
                <a:cubicBezTo>
                  <a:pt x="2137" y="75"/>
                  <a:pt x="2316" y="75"/>
                  <a:pt x="2481" y="37"/>
                </a:cubicBezTo>
                <a:cubicBezTo>
                  <a:pt x="2515" y="29"/>
                  <a:pt x="2542" y="21"/>
                  <a:pt x="2560" y="16"/>
                </a:cubicBezTo>
                <a:cubicBezTo>
                  <a:pt x="2560" y="17"/>
                  <a:pt x="2560" y="17"/>
                  <a:pt x="2560" y="17"/>
                </a:cubicBezTo>
                <a:cubicBezTo>
                  <a:pt x="2560" y="388"/>
                  <a:pt x="2560" y="388"/>
                  <a:pt x="2560" y="388"/>
                </a:cubicBezTo>
                <a:cubicBezTo>
                  <a:pt x="0" y="388"/>
                  <a:pt x="0" y="388"/>
                  <a:pt x="0" y="388"/>
                </a:cubicBezTo>
                <a:cubicBezTo>
                  <a:pt x="0" y="85"/>
                  <a:pt x="0" y="85"/>
                  <a:pt x="0" y="85"/>
                </a:cubicBezTo>
                <a:lnTo>
                  <a:pt x="0"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pic>
        <p:nvPicPr>
          <p:cNvPr id="5" name="Bildobjekt 4" descr="En bild som visar text&#10;&#10;Automatiskt genererad beskrivning">
            <a:extLst>
              <a:ext uri="{FF2B5EF4-FFF2-40B4-BE49-F238E27FC236}">
                <a16:creationId xmlns:a16="http://schemas.microsoft.com/office/drawing/2014/main" id="{F4A310C9-A56B-434C-9CB7-E0903E7E1A3F}"/>
              </a:ext>
            </a:extLst>
          </p:cNvPr>
          <p:cNvPicPr>
            <a:picLocks noChangeAspect="1"/>
          </p:cNvPicPr>
          <p:nvPr userDrawn="1"/>
        </p:nvPicPr>
        <p:blipFill>
          <a:blip r:embed="rId2"/>
          <a:stretch>
            <a:fillRect/>
          </a:stretch>
        </p:blipFill>
        <p:spPr>
          <a:xfrm>
            <a:off x="536848" y="5677604"/>
            <a:ext cx="2715804" cy="882876"/>
          </a:xfrm>
          <a:prstGeom prst="rect">
            <a:avLst/>
          </a:prstGeom>
        </p:spPr>
      </p:pic>
      <p:sp>
        <p:nvSpPr>
          <p:cNvPr id="2" name="Platshållare för bildnummer 1">
            <a:extLst>
              <a:ext uri="{FF2B5EF4-FFF2-40B4-BE49-F238E27FC236}">
                <a16:creationId xmlns:a16="http://schemas.microsoft.com/office/drawing/2014/main" id="{CBD82068-D64A-AAB4-F902-0991D4E8D526}"/>
              </a:ext>
            </a:extLst>
          </p:cNvPr>
          <p:cNvSpPr>
            <a:spLocks noGrp="1"/>
          </p:cNvSpPr>
          <p:nvPr>
            <p:ph type="sldNum" sz="quarter" idx="11"/>
          </p:nvPr>
        </p:nvSpPr>
        <p:spPr/>
        <p:txBody>
          <a:bodyPr/>
          <a:lstStyle/>
          <a:p>
            <a:fld id="{E7160305-2B69-0A4C-B63B-78CB11559816}" type="slidenum">
              <a:rPr lang="sv-SE" smtClean="0"/>
              <a:t>‹#›</a:t>
            </a:fld>
            <a:endParaRPr lang="sv-SE"/>
          </a:p>
        </p:txBody>
      </p:sp>
    </p:spTree>
    <p:extLst>
      <p:ext uri="{BB962C8B-B14F-4D97-AF65-F5344CB8AC3E}">
        <p14:creationId xmlns:p14="http://schemas.microsoft.com/office/powerpoint/2010/main" val="3072271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start Ljusorange">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E932102-BE2C-8D4E-9FE3-C5C6323A937C}"/>
              </a:ext>
            </a:extLst>
          </p:cNvPr>
          <p:cNvSpPr/>
          <p:nvPr userDrawn="1"/>
        </p:nvSpPr>
        <p:spPr>
          <a:xfrm>
            <a:off x="0" y="0"/>
            <a:ext cx="12192000" cy="6858000"/>
          </a:xfrm>
          <a:prstGeom prst="rect">
            <a:avLst/>
          </a:prstGeom>
          <a:solidFill>
            <a:srgbClr val="F2A9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1">
            <a:extLst>
              <a:ext uri="{FF2B5EF4-FFF2-40B4-BE49-F238E27FC236}">
                <a16:creationId xmlns:a16="http://schemas.microsoft.com/office/drawing/2014/main" id="{FF0F0B96-EE97-D24C-A706-E5480830646E}"/>
              </a:ext>
            </a:extLst>
          </p:cNvPr>
          <p:cNvSpPr>
            <a:spLocks noGrp="1"/>
          </p:cNvSpPr>
          <p:nvPr>
            <p:ph type="title" hasCustomPrompt="1"/>
          </p:nvPr>
        </p:nvSpPr>
        <p:spPr>
          <a:xfrm>
            <a:off x="2022923" y="1894431"/>
            <a:ext cx="8146153" cy="1325563"/>
          </a:xfrm>
          <a:prstGeom prst="rect">
            <a:avLst/>
          </a:prstGeom>
        </p:spPr>
        <p:txBody>
          <a:bodyPr anchor="b" anchorCtr="0"/>
          <a:lstStyle>
            <a:lvl1pPr>
              <a:defRPr b="1" i="0">
                <a:solidFill>
                  <a:srgbClr val="D45D00"/>
                </a:solidFill>
                <a:latin typeface="Corbel" panose="020B0503020204020204" pitchFamily="34" charset="0"/>
              </a:defRPr>
            </a:lvl1pPr>
          </a:lstStyle>
          <a:p>
            <a:r>
              <a:rPr lang="sv-SE" dirty="0"/>
              <a:t>Klicka här för att lägga till rubrik</a:t>
            </a:r>
          </a:p>
        </p:txBody>
      </p:sp>
      <p:sp>
        <p:nvSpPr>
          <p:cNvPr id="8" name="Platshållare för text 15">
            <a:extLst>
              <a:ext uri="{FF2B5EF4-FFF2-40B4-BE49-F238E27FC236}">
                <a16:creationId xmlns:a16="http://schemas.microsoft.com/office/drawing/2014/main" id="{B1F13829-0615-F847-929A-092EA8906ED9}"/>
              </a:ext>
            </a:extLst>
          </p:cNvPr>
          <p:cNvSpPr>
            <a:spLocks noGrp="1"/>
          </p:cNvSpPr>
          <p:nvPr>
            <p:ph type="body" sz="quarter" idx="10" hasCustomPrompt="1"/>
          </p:nvPr>
        </p:nvSpPr>
        <p:spPr>
          <a:xfrm>
            <a:off x="2022923" y="3222329"/>
            <a:ext cx="8139113" cy="915284"/>
          </a:xfrm>
          <a:prstGeom prst="rect">
            <a:avLst/>
          </a:prstGeom>
        </p:spPr>
        <p:txBody>
          <a:bodyPr/>
          <a:lstStyle>
            <a:lvl1pPr marL="0" indent="0">
              <a:buNone/>
              <a:defRPr sz="2400" b="0" i="0">
                <a:solidFill>
                  <a:srgbClr val="53565A"/>
                </a:solidFill>
                <a:latin typeface="Corbel" panose="020B0503020204020204" pitchFamily="34" charset="0"/>
              </a:defRPr>
            </a:lvl1pPr>
            <a:lvl2pPr marL="457200" indent="0">
              <a:buNone/>
              <a:defRPr sz="2000" b="0" i="0">
                <a:latin typeface="Corbel" panose="020B0503020204020204" pitchFamily="34" charset="0"/>
              </a:defRPr>
            </a:lvl2pPr>
          </a:lstStyle>
          <a:p>
            <a:pPr lvl="0"/>
            <a:r>
              <a:rPr lang="sv-SE" dirty="0"/>
              <a:t>Klicka här för att lägga till mellanrubrik</a:t>
            </a:r>
          </a:p>
        </p:txBody>
      </p:sp>
      <p:sp>
        <p:nvSpPr>
          <p:cNvPr id="9" name="Freeform 5">
            <a:extLst>
              <a:ext uri="{FF2B5EF4-FFF2-40B4-BE49-F238E27FC236}">
                <a16:creationId xmlns:a16="http://schemas.microsoft.com/office/drawing/2014/main" id="{84253397-0C0B-AC4E-BFBE-7B9F16BEAC02}"/>
              </a:ext>
            </a:extLst>
          </p:cNvPr>
          <p:cNvSpPr>
            <a:spLocks/>
          </p:cNvSpPr>
          <p:nvPr userDrawn="1"/>
        </p:nvSpPr>
        <p:spPr bwMode="auto">
          <a:xfrm>
            <a:off x="-3521" y="5193529"/>
            <a:ext cx="12192000" cy="1664471"/>
          </a:xfrm>
          <a:custGeom>
            <a:avLst/>
            <a:gdLst>
              <a:gd name="T0" fmla="*/ 0 w 2560"/>
              <a:gd name="T1" fmla="*/ 84 h 388"/>
              <a:gd name="T2" fmla="*/ 253 w 2560"/>
              <a:gd name="T3" fmla="*/ 41 h 388"/>
              <a:gd name="T4" fmla="*/ 1251 w 2560"/>
              <a:gd name="T5" fmla="*/ 49 h 388"/>
              <a:gd name="T6" fmla="*/ 1968 w 2560"/>
              <a:gd name="T7" fmla="*/ 79 h 388"/>
              <a:gd name="T8" fmla="*/ 2481 w 2560"/>
              <a:gd name="T9" fmla="*/ 37 h 388"/>
              <a:gd name="T10" fmla="*/ 2560 w 2560"/>
              <a:gd name="T11" fmla="*/ 16 h 388"/>
              <a:gd name="T12" fmla="*/ 2560 w 2560"/>
              <a:gd name="T13" fmla="*/ 17 h 388"/>
              <a:gd name="T14" fmla="*/ 2560 w 2560"/>
              <a:gd name="T15" fmla="*/ 388 h 388"/>
              <a:gd name="T16" fmla="*/ 0 w 2560"/>
              <a:gd name="T17" fmla="*/ 388 h 388"/>
              <a:gd name="T18" fmla="*/ 0 w 2560"/>
              <a:gd name="T19" fmla="*/ 85 h 388"/>
              <a:gd name="T20" fmla="*/ 0 w 2560"/>
              <a:gd name="T21" fmla="*/ 8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0" h="388">
                <a:moveTo>
                  <a:pt x="0" y="84"/>
                </a:moveTo>
                <a:cubicBezTo>
                  <a:pt x="59" y="69"/>
                  <a:pt x="146" y="54"/>
                  <a:pt x="253" y="41"/>
                </a:cubicBezTo>
                <a:cubicBezTo>
                  <a:pt x="585" y="0"/>
                  <a:pt x="919" y="28"/>
                  <a:pt x="1251" y="49"/>
                </a:cubicBezTo>
                <a:cubicBezTo>
                  <a:pt x="1490" y="63"/>
                  <a:pt x="1729" y="85"/>
                  <a:pt x="1968" y="79"/>
                </a:cubicBezTo>
                <a:cubicBezTo>
                  <a:pt x="2137" y="75"/>
                  <a:pt x="2316" y="75"/>
                  <a:pt x="2481" y="37"/>
                </a:cubicBezTo>
                <a:cubicBezTo>
                  <a:pt x="2515" y="29"/>
                  <a:pt x="2542" y="21"/>
                  <a:pt x="2560" y="16"/>
                </a:cubicBezTo>
                <a:cubicBezTo>
                  <a:pt x="2560" y="17"/>
                  <a:pt x="2560" y="17"/>
                  <a:pt x="2560" y="17"/>
                </a:cubicBezTo>
                <a:cubicBezTo>
                  <a:pt x="2560" y="388"/>
                  <a:pt x="2560" y="388"/>
                  <a:pt x="2560" y="388"/>
                </a:cubicBezTo>
                <a:cubicBezTo>
                  <a:pt x="0" y="388"/>
                  <a:pt x="0" y="388"/>
                  <a:pt x="0" y="388"/>
                </a:cubicBezTo>
                <a:cubicBezTo>
                  <a:pt x="0" y="85"/>
                  <a:pt x="0" y="85"/>
                  <a:pt x="0" y="85"/>
                </a:cubicBezTo>
                <a:lnTo>
                  <a:pt x="0"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pic>
        <p:nvPicPr>
          <p:cNvPr id="10" name="Bildobjekt 9" descr="En bild som visar text&#10;&#10;Automatiskt genererad beskrivning">
            <a:extLst>
              <a:ext uri="{FF2B5EF4-FFF2-40B4-BE49-F238E27FC236}">
                <a16:creationId xmlns:a16="http://schemas.microsoft.com/office/drawing/2014/main" id="{A23B8443-3268-224F-A2B9-2AA69CFFE2EE}"/>
              </a:ext>
            </a:extLst>
          </p:cNvPr>
          <p:cNvPicPr>
            <a:picLocks noChangeAspect="1"/>
          </p:cNvPicPr>
          <p:nvPr userDrawn="1"/>
        </p:nvPicPr>
        <p:blipFill>
          <a:blip r:embed="rId2"/>
          <a:stretch>
            <a:fillRect/>
          </a:stretch>
        </p:blipFill>
        <p:spPr>
          <a:xfrm>
            <a:off x="536848" y="5677604"/>
            <a:ext cx="2715804" cy="882876"/>
          </a:xfrm>
          <a:prstGeom prst="rect">
            <a:avLst/>
          </a:prstGeom>
        </p:spPr>
      </p:pic>
      <p:sp>
        <p:nvSpPr>
          <p:cNvPr id="2" name="Platshållare för bildnummer 1">
            <a:extLst>
              <a:ext uri="{FF2B5EF4-FFF2-40B4-BE49-F238E27FC236}">
                <a16:creationId xmlns:a16="http://schemas.microsoft.com/office/drawing/2014/main" id="{F5E39CF4-CAD7-D15D-A8DC-70AFE6C61911}"/>
              </a:ext>
            </a:extLst>
          </p:cNvPr>
          <p:cNvSpPr>
            <a:spLocks noGrp="1"/>
          </p:cNvSpPr>
          <p:nvPr>
            <p:ph type="sldNum" sz="quarter" idx="11"/>
          </p:nvPr>
        </p:nvSpPr>
        <p:spPr/>
        <p:txBody>
          <a:bodyPr/>
          <a:lstStyle/>
          <a:p>
            <a:fld id="{E7160305-2B69-0A4C-B63B-78CB11559816}" type="slidenum">
              <a:rPr lang="sv-SE" smtClean="0"/>
              <a:t>‹#›</a:t>
            </a:fld>
            <a:endParaRPr lang="sv-SE"/>
          </a:p>
        </p:txBody>
      </p:sp>
    </p:spTree>
    <p:extLst>
      <p:ext uri="{BB962C8B-B14F-4D97-AF65-F5344CB8AC3E}">
        <p14:creationId xmlns:p14="http://schemas.microsoft.com/office/powerpoint/2010/main" val="1349077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ehåll 1 Gr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E932102-BE2C-8D4E-9FE3-C5C6323A937C}"/>
              </a:ext>
            </a:extLst>
          </p:cNvPr>
          <p:cNvSpPr/>
          <p:nvPr userDrawn="1"/>
        </p:nvSpPr>
        <p:spPr>
          <a:xfrm>
            <a:off x="0" y="0"/>
            <a:ext cx="12192000" cy="6858000"/>
          </a:xfrm>
          <a:prstGeom prst="rect">
            <a:avLst/>
          </a:prstGeom>
          <a:solidFill>
            <a:srgbClr val="C8C9C7">
              <a:alpha val="1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C8C9C7"/>
              </a:solidFill>
            </a:endParaRPr>
          </a:p>
        </p:txBody>
      </p:sp>
      <p:pic>
        <p:nvPicPr>
          <p:cNvPr id="7" name="Bildobjekt 6">
            <a:extLst>
              <a:ext uri="{FF2B5EF4-FFF2-40B4-BE49-F238E27FC236}">
                <a16:creationId xmlns:a16="http://schemas.microsoft.com/office/drawing/2014/main" id="{EF77EDA2-DFB7-9444-9C81-3239CAA6B49C}"/>
              </a:ext>
            </a:extLst>
          </p:cNvPr>
          <p:cNvPicPr>
            <a:picLocks noChangeAspect="1"/>
          </p:cNvPicPr>
          <p:nvPr userDrawn="1"/>
        </p:nvPicPr>
        <p:blipFill>
          <a:blip r:embed="rId2"/>
          <a:srcRect/>
          <a:stretch/>
        </p:blipFill>
        <p:spPr>
          <a:xfrm>
            <a:off x="259476" y="209084"/>
            <a:ext cx="1156612" cy="1156612"/>
          </a:xfrm>
          <a:prstGeom prst="rect">
            <a:avLst/>
          </a:prstGeom>
        </p:spPr>
      </p:pic>
      <p:sp>
        <p:nvSpPr>
          <p:cNvPr id="8" name="Rubrik 11">
            <a:extLst>
              <a:ext uri="{FF2B5EF4-FFF2-40B4-BE49-F238E27FC236}">
                <a16:creationId xmlns:a16="http://schemas.microsoft.com/office/drawing/2014/main" id="{4D669F9F-0752-4044-A196-2A16654EFF76}"/>
              </a:ext>
            </a:extLst>
          </p:cNvPr>
          <p:cNvSpPr>
            <a:spLocks noGrp="1"/>
          </p:cNvSpPr>
          <p:nvPr>
            <p:ph type="title" hasCustomPrompt="1"/>
          </p:nvPr>
        </p:nvSpPr>
        <p:spPr>
          <a:xfrm>
            <a:off x="2062800" y="914400"/>
            <a:ext cx="8146152" cy="1310560"/>
          </a:xfrm>
          <a:prstGeom prst="rect">
            <a:avLst/>
          </a:prstGeom>
        </p:spPr>
        <p:txBody>
          <a:bodyPr wrap="square" lIns="90000" anchor="b" anchorCtr="0"/>
          <a:lstStyle>
            <a:lvl1pPr>
              <a:defRPr b="1" i="0">
                <a:solidFill>
                  <a:srgbClr val="D45D00"/>
                </a:solidFill>
                <a:latin typeface="Corbel" panose="020B0503020204020204" pitchFamily="34" charset="0"/>
              </a:defRPr>
            </a:lvl1pPr>
          </a:lstStyle>
          <a:p>
            <a:r>
              <a:rPr lang="sv-SE" dirty="0"/>
              <a:t>Klicka här för att lägga till rubrik</a:t>
            </a:r>
          </a:p>
        </p:txBody>
      </p:sp>
      <p:sp>
        <p:nvSpPr>
          <p:cNvPr id="9" name="Platshållare för text 15">
            <a:extLst>
              <a:ext uri="{FF2B5EF4-FFF2-40B4-BE49-F238E27FC236}">
                <a16:creationId xmlns:a16="http://schemas.microsoft.com/office/drawing/2014/main" id="{A56483B7-F035-0246-B5AE-FF0F2ABF28F7}"/>
              </a:ext>
            </a:extLst>
          </p:cNvPr>
          <p:cNvSpPr>
            <a:spLocks noGrp="1"/>
          </p:cNvSpPr>
          <p:nvPr>
            <p:ph type="body" sz="quarter" idx="10" hasCustomPrompt="1"/>
          </p:nvPr>
        </p:nvSpPr>
        <p:spPr>
          <a:xfrm>
            <a:off x="2069839" y="2366929"/>
            <a:ext cx="8139113" cy="3278187"/>
          </a:xfrm>
          <a:prstGeom prst="rect">
            <a:avLst/>
          </a:prstGeom>
        </p:spPr>
        <p:txBody>
          <a:bodyPr/>
          <a:lstStyle>
            <a:lvl1pPr>
              <a:defRPr sz="2400" b="0" i="0">
                <a:solidFill>
                  <a:srgbClr val="53565A"/>
                </a:solidFill>
                <a:latin typeface="Corbel" panose="020B0503020204020204" pitchFamily="34" charset="0"/>
              </a:defRPr>
            </a:lvl1pPr>
            <a:lvl2pPr>
              <a:defRPr sz="2000" b="0" i="0">
                <a:solidFill>
                  <a:srgbClr val="53565A"/>
                </a:solidFill>
                <a:latin typeface="Corbel" panose="020B0503020204020204" pitchFamily="34" charset="0"/>
              </a:defRPr>
            </a:lvl2pPr>
          </a:lstStyle>
          <a:p>
            <a:pPr lvl="0"/>
            <a:r>
              <a:rPr lang="sv-SE" dirty="0"/>
              <a:t>Klicka här för att lägga till text</a:t>
            </a:r>
          </a:p>
          <a:p>
            <a:pPr lvl="1"/>
            <a:r>
              <a:rPr lang="sv-SE" dirty="0"/>
              <a:t>Nivå två</a:t>
            </a:r>
          </a:p>
        </p:txBody>
      </p:sp>
      <p:sp>
        <p:nvSpPr>
          <p:cNvPr id="2" name="Platshållare för bildnummer 1">
            <a:extLst>
              <a:ext uri="{FF2B5EF4-FFF2-40B4-BE49-F238E27FC236}">
                <a16:creationId xmlns:a16="http://schemas.microsoft.com/office/drawing/2014/main" id="{0F74AF59-F8CA-FD34-59B8-222C30651A80}"/>
              </a:ext>
            </a:extLst>
          </p:cNvPr>
          <p:cNvSpPr>
            <a:spLocks noGrp="1"/>
          </p:cNvSpPr>
          <p:nvPr>
            <p:ph type="sldNum" sz="quarter" idx="11"/>
          </p:nvPr>
        </p:nvSpPr>
        <p:spPr/>
        <p:txBody>
          <a:bodyPr/>
          <a:lstStyle/>
          <a:p>
            <a:fld id="{E7160305-2B69-0A4C-B63B-78CB11559816}" type="slidenum">
              <a:rPr lang="sv-SE" smtClean="0"/>
              <a:t>‹#›</a:t>
            </a:fld>
            <a:endParaRPr lang="sv-SE"/>
          </a:p>
        </p:txBody>
      </p:sp>
    </p:spTree>
    <p:extLst>
      <p:ext uri="{BB962C8B-B14F-4D97-AF65-F5344CB8AC3E}">
        <p14:creationId xmlns:p14="http://schemas.microsoft.com/office/powerpoint/2010/main" val="2919274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ehåll 1 Orange">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E932102-BE2C-8D4E-9FE3-C5C6323A937C}"/>
              </a:ext>
            </a:extLst>
          </p:cNvPr>
          <p:cNvSpPr/>
          <p:nvPr userDrawn="1"/>
        </p:nvSpPr>
        <p:spPr>
          <a:xfrm>
            <a:off x="0" y="0"/>
            <a:ext cx="12192000" cy="6858000"/>
          </a:xfrm>
          <a:prstGeom prst="rect">
            <a:avLst/>
          </a:prstGeom>
          <a:solidFill>
            <a:srgbClr val="F2A900">
              <a:alpha val="1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1">
            <a:extLst>
              <a:ext uri="{FF2B5EF4-FFF2-40B4-BE49-F238E27FC236}">
                <a16:creationId xmlns:a16="http://schemas.microsoft.com/office/drawing/2014/main" id="{FF0F0B96-EE97-D24C-A706-E5480830646E}"/>
              </a:ext>
            </a:extLst>
          </p:cNvPr>
          <p:cNvSpPr>
            <a:spLocks noGrp="1"/>
          </p:cNvSpPr>
          <p:nvPr>
            <p:ph type="title" hasCustomPrompt="1"/>
          </p:nvPr>
        </p:nvSpPr>
        <p:spPr>
          <a:xfrm>
            <a:off x="2062800" y="914400"/>
            <a:ext cx="8146152" cy="1310560"/>
          </a:xfrm>
          <a:prstGeom prst="rect">
            <a:avLst/>
          </a:prstGeom>
        </p:spPr>
        <p:txBody>
          <a:bodyPr wrap="square" lIns="90000" anchor="b" anchorCtr="0"/>
          <a:lstStyle>
            <a:lvl1pPr>
              <a:defRPr b="1" i="0">
                <a:solidFill>
                  <a:srgbClr val="D45D00"/>
                </a:solidFill>
                <a:latin typeface="Corbel" panose="020B0503020204020204" pitchFamily="34" charset="0"/>
              </a:defRPr>
            </a:lvl1pPr>
          </a:lstStyle>
          <a:p>
            <a:r>
              <a:rPr lang="sv-SE" dirty="0"/>
              <a:t>Klicka här för att lägga till rubrik</a:t>
            </a:r>
          </a:p>
        </p:txBody>
      </p:sp>
      <p:sp>
        <p:nvSpPr>
          <p:cNvPr id="8" name="Platshållare för text 15">
            <a:extLst>
              <a:ext uri="{FF2B5EF4-FFF2-40B4-BE49-F238E27FC236}">
                <a16:creationId xmlns:a16="http://schemas.microsoft.com/office/drawing/2014/main" id="{B1F13829-0615-F847-929A-092EA8906ED9}"/>
              </a:ext>
            </a:extLst>
          </p:cNvPr>
          <p:cNvSpPr>
            <a:spLocks noGrp="1"/>
          </p:cNvSpPr>
          <p:nvPr>
            <p:ph type="body" sz="quarter" idx="10" hasCustomPrompt="1"/>
          </p:nvPr>
        </p:nvSpPr>
        <p:spPr>
          <a:xfrm>
            <a:off x="2069839" y="2366929"/>
            <a:ext cx="8139113" cy="3278187"/>
          </a:xfrm>
          <a:prstGeom prst="rect">
            <a:avLst/>
          </a:prstGeom>
        </p:spPr>
        <p:txBody>
          <a:bodyPr/>
          <a:lstStyle>
            <a:lvl1pPr>
              <a:defRPr sz="2400" b="0" i="0">
                <a:solidFill>
                  <a:srgbClr val="53565A"/>
                </a:solidFill>
                <a:latin typeface="Corbel" panose="020B0503020204020204" pitchFamily="34" charset="0"/>
              </a:defRPr>
            </a:lvl1pPr>
            <a:lvl2pPr>
              <a:defRPr sz="2000" b="0" i="0">
                <a:solidFill>
                  <a:srgbClr val="53565A"/>
                </a:solidFill>
                <a:latin typeface="Corbel" panose="020B0503020204020204" pitchFamily="34" charset="0"/>
              </a:defRPr>
            </a:lvl2pPr>
          </a:lstStyle>
          <a:p>
            <a:pPr lvl="0"/>
            <a:r>
              <a:rPr lang="sv-SE" dirty="0"/>
              <a:t>Klicka här för att lägga till text</a:t>
            </a:r>
          </a:p>
          <a:p>
            <a:pPr lvl="1"/>
            <a:r>
              <a:rPr lang="sv-SE" dirty="0"/>
              <a:t>Nivå två</a:t>
            </a:r>
          </a:p>
        </p:txBody>
      </p:sp>
      <p:pic>
        <p:nvPicPr>
          <p:cNvPr id="15" name="Bildobjekt 14">
            <a:extLst>
              <a:ext uri="{FF2B5EF4-FFF2-40B4-BE49-F238E27FC236}">
                <a16:creationId xmlns:a16="http://schemas.microsoft.com/office/drawing/2014/main" id="{07D8CE64-7013-7B4A-ACC3-E2647B730444}"/>
              </a:ext>
            </a:extLst>
          </p:cNvPr>
          <p:cNvPicPr>
            <a:picLocks noChangeAspect="1"/>
          </p:cNvPicPr>
          <p:nvPr userDrawn="1"/>
        </p:nvPicPr>
        <p:blipFill>
          <a:blip r:embed="rId2"/>
          <a:srcRect/>
          <a:stretch/>
        </p:blipFill>
        <p:spPr>
          <a:xfrm>
            <a:off x="259476" y="209084"/>
            <a:ext cx="1156612" cy="1156612"/>
          </a:xfrm>
          <a:prstGeom prst="rect">
            <a:avLst/>
          </a:prstGeom>
        </p:spPr>
      </p:pic>
      <p:sp>
        <p:nvSpPr>
          <p:cNvPr id="2" name="Platshållare för bildnummer 1">
            <a:extLst>
              <a:ext uri="{FF2B5EF4-FFF2-40B4-BE49-F238E27FC236}">
                <a16:creationId xmlns:a16="http://schemas.microsoft.com/office/drawing/2014/main" id="{C5DB3CE2-EE19-422E-1FA9-D8713E26ADA9}"/>
              </a:ext>
            </a:extLst>
          </p:cNvPr>
          <p:cNvSpPr>
            <a:spLocks noGrp="1"/>
          </p:cNvSpPr>
          <p:nvPr>
            <p:ph type="sldNum" sz="quarter" idx="11"/>
          </p:nvPr>
        </p:nvSpPr>
        <p:spPr/>
        <p:txBody>
          <a:bodyPr/>
          <a:lstStyle/>
          <a:p>
            <a:fld id="{E7160305-2B69-0A4C-B63B-78CB11559816}" type="slidenum">
              <a:rPr lang="sv-SE" smtClean="0"/>
              <a:t>‹#›</a:t>
            </a:fld>
            <a:endParaRPr lang="sv-SE"/>
          </a:p>
        </p:txBody>
      </p:sp>
    </p:spTree>
    <p:extLst>
      <p:ext uri="{BB962C8B-B14F-4D97-AF65-F5344CB8AC3E}">
        <p14:creationId xmlns:p14="http://schemas.microsoft.com/office/powerpoint/2010/main" val="2862729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ehåll 2 Gr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E932102-BE2C-8D4E-9FE3-C5C6323A937C}"/>
              </a:ext>
            </a:extLst>
          </p:cNvPr>
          <p:cNvSpPr/>
          <p:nvPr userDrawn="1"/>
        </p:nvSpPr>
        <p:spPr>
          <a:xfrm>
            <a:off x="0" y="0"/>
            <a:ext cx="12192000" cy="6858000"/>
          </a:xfrm>
          <a:prstGeom prst="rect">
            <a:avLst/>
          </a:prstGeom>
          <a:solidFill>
            <a:srgbClr val="C8C9C7">
              <a:alpha val="1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Freeform 5">
            <a:extLst>
              <a:ext uri="{FF2B5EF4-FFF2-40B4-BE49-F238E27FC236}">
                <a16:creationId xmlns:a16="http://schemas.microsoft.com/office/drawing/2014/main" id="{58114B77-A51D-8C48-B224-2183D8ACE08E}"/>
              </a:ext>
            </a:extLst>
          </p:cNvPr>
          <p:cNvSpPr>
            <a:spLocks/>
          </p:cNvSpPr>
          <p:nvPr userDrawn="1"/>
        </p:nvSpPr>
        <p:spPr bwMode="auto">
          <a:xfrm>
            <a:off x="0" y="5483577"/>
            <a:ext cx="12192000" cy="1374424"/>
          </a:xfrm>
          <a:custGeom>
            <a:avLst/>
            <a:gdLst>
              <a:gd name="T0" fmla="*/ 0 w 2560"/>
              <a:gd name="T1" fmla="*/ 84 h 388"/>
              <a:gd name="T2" fmla="*/ 253 w 2560"/>
              <a:gd name="T3" fmla="*/ 41 h 388"/>
              <a:gd name="T4" fmla="*/ 1251 w 2560"/>
              <a:gd name="T5" fmla="*/ 49 h 388"/>
              <a:gd name="T6" fmla="*/ 1968 w 2560"/>
              <a:gd name="T7" fmla="*/ 79 h 388"/>
              <a:gd name="T8" fmla="*/ 2481 w 2560"/>
              <a:gd name="T9" fmla="*/ 37 h 388"/>
              <a:gd name="T10" fmla="*/ 2560 w 2560"/>
              <a:gd name="T11" fmla="*/ 16 h 388"/>
              <a:gd name="T12" fmla="*/ 2560 w 2560"/>
              <a:gd name="T13" fmla="*/ 17 h 388"/>
              <a:gd name="T14" fmla="*/ 2560 w 2560"/>
              <a:gd name="T15" fmla="*/ 388 h 388"/>
              <a:gd name="T16" fmla="*/ 0 w 2560"/>
              <a:gd name="T17" fmla="*/ 388 h 388"/>
              <a:gd name="T18" fmla="*/ 0 w 2560"/>
              <a:gd name="T19" fmla="*/ 85 h 388"/>
              <a:gd name="T20" fmla="*/ 0 w 2560"/>
              <a:gd name="T21" fmla="*/ 8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0" h="388">
                <a:moveTo>
                  <a:pt x="0" y="84"/>
                </a:moveTo>
                <a:cubicBezTo>
                  <a:pt x="59" y="69"/>
                  <a:pt x="146" y="54"/>
                  <a:pt x="253" y="41"/>
                </a:cubicBezTo>
                <a:cubicBezTo>
                  <a:pt x="585" y="0"/>
                  <a:pt x="919" y="28"/>
                  <a:pt x="1251" y="49"/>
                </a:cubicBezTo>
                <a:cubicBezTo>
                  <a:pt x="1490" y="63"/>
                  <a:pt x="1729" y="85"/>
                  <a:pt x="1968" y="79"/>
                </a:cubicBezTo>
                <a:cubicBezTo>
                  <a:pt x="2137" y="75"/>
                  <a:pt x="2316" y="75"/>
                  <a:pt x="2481" y="37"/>
                </a:cubicBezTo>
                <a:cubicBezTo>
                  <a:pt x="2515" y="29"/>
                  <a:pt x="2542" y="21"/>
                  <a:pt x="2560" y="16"/>
                </a:cubicBezTo>
                <a:cubicBezTo>
                  <a:pt x="2560" y="17"/>
                  <a:pt x="2560" y="17"/>
                  <a:pt x="2560" y="17"/>
                </a:cubicBezTo>
                <a:cubicBezTo>
                  <a:pt x="2560" y="388"/>
                  <a:pt x="2560" y="388"/>
                  <a:pt x="2560" y="388"/>
                </a:cubicBezTo>
                <a:cubicBezTo>
                  <a:pt x="0" y="388"/>
                  <a:pt x="0" y="388"/>
                  <a:pt x="0" y="388"/>
                </a:cubicBezTo>
                <a:cubicBezTo>
                  <a:pt x="0" y="85"/>
                  <a:pt x="0" y="85"/>
                  <a:pt x="0" y="85"/>
                </a:cubicBezTo>
                <a:lnTo>
                  <a:pt x="0"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pic>
        <p:nvPicPr>
          <p:cNvPr id="10" name="Bildobjekt 9" descr="En bild som visar text&#10;&#10;Automatiskt genererad beskrivning">
            <a:extLst>
              <a:ext uri="{FF2B5EF4-FFF2-40B4-BE49-F238E27FC236}">
                <a16:creationId xmlns:a16="http://schemas.microsoft.com/office/drawing/2014/main" id="{7B7DFD86-9EAA-9C40-9015-CF0B527CA03A}"/>
              </a:ext>
            </a:extLst>
          </p:cNvPr>
          <p:cNvPicPr>
            <a:picLocks noChangeAspect="1"/>
          </p:cNvPicPr>
          <p:nvPr userDrawn="1"/>
        </p:nvPicPr>
        <p:blipFill>
          <a:blip r:embed="rId2"/>
          <a:stretch>
            <a:fillRect/>
          </a:stretch>
        </p:blipFill>
        <p:spPr>
          <a:xfrm>
            <a:off x="536849" y="5955363"/>
            <a:ext cx="1997346" cy="649314"/>
          </a:xfrm>
          <a:prstGeom prst="rect">
            <a:avLst/>
          </a:prstGeom>
        </p:spPr>
      </p:pic>
      <p:sp>
        <p:nvSpPr>
          <p:cNvPr id="12" name="Rubrik 11">
            <a:extLst>
              <a:ext uri="{FF2B5EF4-FFF2-40B4-BE49-F238E27FC236}">
                <a16:creationId xmlns:a16="http://schemas.microsoft.com/office/drawing/2014/main" id="{E76E0183-35E0-DE41-A442-84C36065F3B4}"/>
              </a:ext>
            </a:extLst>
          </p:cNvPr>
          <p:cNvSpPr>
            <a:spLocks noGrp="1"/>
          </p:cNvSpPr>
          <p:nvPr>
            <p:ph type="title" hasCustomPrompt="1"/>
          </p:nvPr>
        </p:nvSpPr>
        <p:spPr>
          <a:xfrm>
            <a:off x="2062800" y="914400"/>
            <a:ext cx="8146152" cy="1310560"/>
          </a:xfrm>
          <a:prstGeom prst="rect">
            <a:avLst/>
          </a:prstGeom>
        </p:spPr>
        <p:txBody>
          <a:bodyPr wrap="square" lIns="90000" anchor="b" anchorCtr="0"/>
          <a:lstStyle>
            <a:lvl1pPr>
              <a:defRPr b="1" i="0">
                <a:solidFill>
                  <a:srgbClr val="53565A"/>
                </a:solidFill>
                <a:latin typeface="Corbel" panose="020B0503020204020204" pitchFamily="34" charset="0"/>
              </a:defRPr>
            </a:lvl1pPr>
          </a:lstStyle>
          <a:p>
            <a:r>
              <a:rPr lang="sv-SE" dirty="0"/>
              <a:t>Klicka här för att lägga till rubrik</a:t>
            </a:r>
          </a:p>
        </p:txBody>
      </p:sp>
      <p:sp>
        <p:nvSpPr>
          <p:cNvPr id="13" name="Platshållare för text 15">
            <a:extLst>
              <a:ext uri="{FF2B5EF4-FFF2-40B4-BE49-F238E27FC236}">
                <a16:creationId xmlns:a16="http://schemas.microsoft.com/office/drawing/2014/main" id="{D22D9DB8-F4D1-9743-A609-895630FBAEB2}"/>
              </a:ext>
            </a:extLst>
          </p:cNvPr>
          <p:cNvSpPr>
            <a:spLocks noGrp="1"/>
          </p:cNvSpPr>
          <p:nvPr>
            <p:ph type="body" sz="quarter" idx="10" hasCustomPrompt="1"/>
          </p:nvPr>
        </p:nvSpPr>
        <p:spPr>
          <a:xfrm>
            <a:off x="2069839" y="2366929"/>
            <a:ext cx="8139113" cy="2913199"/>
          </a:xfrm>
          <a:prstGeom prst="rect">
            <a:avLst/>
          </a:prstGeom>
        </p:spPr>
        <p:txBody>
          <a:bodyPr/>
          <a:lstStyle>
            <a:lvl1pPr>
              <a:defRPr sz="2400" b="0" i="0">
                <a:solidFill>
                  <a:srgbClr val="53565A"/>
                </a:solidFill>
                <a:latin typeface="Corbel" panose="020B0503020204020204" pitchFamily="34" charset="0"/>
              </a:defRPr>
            </a:lvl1pPr>
            <a:lvl2pPr>
              <a:defRPr sz="2000" b="0" i="0">
                <a:solidFill>
                  <a:srgbClr val="53565A"/>
                </a:solidFill>
                <a:latin typeface="Corbel" panose="020B0503020204020204" pitchFamily="34" charset="0"/>
              </a:defRPr>
            </a:lvl2pPr>
          </a:lstStyle>
          <a:p>
            <a:pPr lvl="0"/>
            <a:r>
              <a:rPr lang="sv-SE" dirty="0"/>
              <a:t>Klicka här för att lägga till text</a:t>
            </a:r>
          </a:p>
          <a:p>
            <a:pPr lvl="1"/>
            <a:r>
              <a:rPr lang="sv-SE" dirty="0"/>
              <a:t>Nivå två</a:t>
            </a:r>
          </a:p>
        </p:txBody>
      </p:sp>
      <p:sp>
        <p:nvSpPr>
          <p:cNvPr id="2" name="Platshållare för bildnummer 1">
            <a:extLst>
              <a:ext uri="{FF2B5EF4-FFF2-40B4-BE49-F238E27FC236}">
                <a16:creationId xmlns:a16="http://schemas.microsoft.com/office/drawing/2014/main" id="{7EBE2E2D-DF9D-BA86-6C61-4EB0B1AB7BE0}"/>
              </a:ext>
            </a:extLst>
          </p:cNvPr>
          <p:cNvSpPr>
            <a:spLocks noGrp="1"/>
          </p:cNvSpPr>
          <p:nvPr>
            <p:ph type="sldNum" sz="quarter" idx="11"/>
          </p:nvPr>
        </p:nvSpPr>
        <p:spPr/>
        <p:txBody>
          <a:bodyPr/>
          <a:lstStyle/>
          <a:p>
            <a:fld id="{E7160305-2B69-0A4C-B63B-78CB11559816}" type="slidenum">
              <a:rPr lang="sv-SE" smtClean="0"/>
              <a:t>‹#›</a:t>
            </a:fld>
            <a:endParaRPr lang="sv-SE"/>
          </a:p>
        </p:txBody>
      </p:sp>
    </p:spTree>
    <p:extLst>
      <p:ext uri="{BB962C8B-B14F-4D97-AF65-F5344CB8AC3E}">
        <p14:creationId xmlns:p14="http://schemas.microsoft.com/office/powerpoint/2010/main" val="672864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ehåll 2 orange">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E932102-BE2C-8D4E-9FE3-C5C6323A937C}"/>
              </a:ext>
            </a:extLst>
          </p:cNvPr>
          <p:cNvSpPr/>
          <p:nvPr userDrawn="1"/>
        </p:nvSpPr>
        <p:spPr>
          <a:xfrm>
            <a:off x="0" y="0"/>
            <a:ext cx="12192000" cy="6858000"/>
          </a:xfrm>
          <a:prstGeom prst="rect">
            <a:avLst/>
          </a:prstGeom>
          <a:solidFill>
            <a:srgbClr val="F2A900">
              <a:alpha val="1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ubrik 11">
            <a:extLst>
              <a:ext uri="{FF2B5EF4-FFF2-40B4-BE49-F238E27FC236}">
                <a16:creationId xmlns:a16="http://schemas.microsoft.com/office/drawing/2014/main" id="{762CD844-843D-FC47-9584-2549B0DA508A}"/>
              </a:ext>
            </a:extLst>
          </p:cNvPr>
          <p:cNvSpPr>
            <a:spLocks noGrp="1"/>
          </p:cNvSpPr>
          <p:nvPr>
            <p:ph type="title" hasCustomPrompt="1"/>
          </p:nvPr>
        </p:nvSpPr>
        <p:spPr>
          <a:xfrm>
            <a:off x="2062800" y="914400"/>
            <a:ext cx="8146152" cy="1310560"/>
          </a:xfrm>
          <a:prstGeom prst="rect">
            <a:avLst/>
          </a:prstGeom>
        </p:spPr>
        <p:txBody>
          <a:bodyPr wrap="square" lIns="90000" anchor="b" anchorCtr="0"/>
          <a:lstStyle>
            <a:lvl1pPr>
              <a:defRPr b="1" i="0">
                <a:solidFill>
                  <a:srgbClr val="D45D00"/>
                </a:solidFill>
                <a:latin typeface="Corbel" panose="020B0503020204020204" pitchFamily="34" charset="0"/>
              </a:defRPr>
            </a:lvl1pPr>
          </a:lstStyle>
          <a:p>
            <a:r>
              <a:rPr lang="sv-SE" dirty="0"/>
              <a:t>Klicka här för att lägga till rubrik</a:t>
            </a:r>
          </a:p>
        </p:txBody>
      </p:sp>
      <p:sp>
        <p:nvSpPr>
          <p:cNvPr id="18" name="Platshållare för text 15">
            <a:extLst>
              <a:ext uri="{FF2B5EF4-FFF2-40B4-BE49-F238E27FC236}">
                <a16:creationId xmlns:a16="http://schemas.microsoft.com/office/drawing/2014/main" id="{C9EA274F-C4BA-2B45-8AA4-C17973AA2D02}"/>
              </a:ext>
            </a:extLst>
          </p:cNvPr>
          <p:cNvSpPr>
            <a:spLocks noGrp="1"/>
          </p:cNvSpPr>
          <p:nvPr>
            <p:ph type="body" sz="quarter" idx="10" hasCustomPrompt="1"/>
          </p:nvPr>
        </p:nvSpPr>
        <p:spPr>
          <a:xfrm>
            <a:off x="2069839" y="2366929"/>
            <a:ext cx="8139113" cy="2913199"/>
          </a:xfrm>
          <a:prstGeom prst="rect">
            <a:avLst/>
          </a:prstGeom>
        </p:spPr>
        <p:txBody>
          <a:bodyPr/>
          <a:lstStyle>
            <a:lvl1pPr>
              <a:defRPr sz="2400" b="0" i="0">
                <a:solidFill>
                  <a:srgbClr val="53565A"/>
                </a:solidFill>
                <a:latin typeface="Corbel" panose="020B0503020204020204" pitchFamily="34" charset="0"/>
              </a:defRPr>
            </a:lvl1pPr>
            <a:lvl2pPr>
              <a:defRPr sz="2000" b="0" i="0">
                <a:solidFill>
                  <a:srgbClr val="53565A"/>
                </a:solidFill>
                <a:latin typeface="Corbel" panose="020B0503020204020204" pitchFamily="34" charset="0"/>
              </a:defRPr>
            </a:lvl2pPr>
          </a:lstStyle>
          <a:p>
            <a:pPr lvl="0"/>
            <a:r>
              <a:rPr lang="sv-SE" dirty="0"/>
              <a:t>Klicka här för att lägga till text</a:t>
            </a:r>
          </a:p>
          <a:p>
            <a:pPr lvl="1"/>
            <a:r>
              <a:rPr lang="sv-SE" dirty="0"/>
              <a:t>Nivå två</a:t>
            </a:r>
          </a:p>
        </p:txBody>
      </p:sp>
      <p:sp>
        <p:nvSpPr>
          <p:cNvPr id="7" name="Freeform 5">
            <a:extLst>
              <a:ext uri="{FF2B5EF4-FFF2-40B4-BE49-F238E27FC236}">
                <a16:creationId xmlns:a16="http://schemas.microsoft.com/office/drawing/2014/main" id="{9E1B943F-A858-3847-A716-AB80DA8B279B}"/>
              </a:ext>
            </a:extLst>
          </p:cNvPr>
          <p:cNvSpPr>
            <a:spLocks/>
          </p:cNvSpPr>
          <p:nvPr userDrawn="1"/>
        </p:nvSpPr>
        <p:spPr bwMode="auto">
          <a:xfrm>
            <a:off x="0" y="5483577"/>
            <a:ext cx="12192000" cy="1374424"/>
          </a:xfrm>
          <a:custGeom>
            <a:avLst/>
            <a:gdLst>
              <a:gd name="T0" fmla="*/ 0 w 2560"/>
              <a:gd name="T1" fmla="*/ 84 h 388"/>
              <a:gd name="T2" fmla="*/ 253 w 2560"/>
              <a:gd name="T3" fmla="*/ 41 h 388"/>
              <a:gd name="T4" fmla="*/ 1251 w 2560"/>
              <a:gd name="T5" fmla="*/ 49 h 388"/>
              <a:gd name="T6" fmla="*/ 1968 w 2560"/>
              <a:gd name="T7" fmla="*/ 79 h 388"/>
              <a:gd name="T8" fmla="*/ 2481 w 2560"/>
              <a:gd name="T9" fmla="*/ 37 h 388"/>
              <a:gd name="T10" fmla="*/ 2560 w 2560"/>
              <a:gd name="T11" fmla="*/ 16 h 388"/>
              <a:gd name="T12" fmla="*/ 2560 w 2560"/>
              <a:gd name="T13" fmla="*/ 17 h 388"/>
              <a:gd name="T14" fmla="*/ 2560 w 2560"/>
              <a:gd name="T15" fmla="*/ 388 h 388"/>
              <a:gd name="T16" fmla="*/ 0 w 2560"/>
              <a:gd name="T17" fmla="*/ 388 h 388"/>
              <a:gd name="T18" fmla="*/ 0 w 2560"/>
              <a:gd name="T19" fmla="*/ 85 h 388"/>
              <a:gd name="T20" fmla="*/ 0 w 2560"/>
              <a:gd name="T21" fmla="*/ 8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0" h="388">
                <a:moveTo>
                  <a:pt x="0" y="84"/>
                </a:moveTo>
                <a:cubicBezTo>
                  <a:pt x="59" y="69"/>
                  <a:pt x="146" y="54"/>
                  <a:pt x="253" y="41"/>
                </a:cubicBezTo>
                <a:cubicBezTo>
                  <a:pt x="585" y="0"/>
                  <a:pt x="919" y="28"/>
                  <a:pt x="1251" y="49"/>
                </a:cubicBezTo>
                <a:cubicBezTo>
                  <a:pt x="1490" y="63"/>
                  <a:pt x="1729" y="85"/>
                  <a:pt x="1968" y="79"/>
                </a:cubicBezTo>
                <a:cubicBezTo>
                  <a:pt x="2137" y="75"/>
                  <a:pt x="2316" y="75"/>
                  <a:pt x="2481" y="37"/>
                </a:cubicBezTo>
                <a:cubicBezTo>
                  <a:pt x="2515" y="29"/>
                  <a:pt x="2542" y="21"/>
                  <a:pt x="2560" y="16"/>
                </a:cubicBezTo>
                <a:cubicBezTo>
                  <a:pt x="2560" y="17"/>
                  <a:pt x="2560" y="17"/>
                  <a:pt x="2560" y="17"/>
                </a:cubicBezTo>
                <a:cubicBezTo>
                  <a:pt x="2560" y="388"/>
                  <a:pt x="2560" y="388"/>
                  <a:pt x="2560" y="388"/>
                </a:cubicBezTo>
                <a:cubicBezTo>
                  <a:pt x="0" y="388"/>
                  <a:pt x="0" y="388"/>
                  <a:pt x="0" y="388"/>
                </a:cubicBezTo>
                <a:cubicBezTo>
                  <a:pt x="0" y="85"/>
                  <a:pt x="0" y="85"/>
                  <a:pt x="0" y="85"/>
                </a:cubicBezTo>
                <a:lnTo>
                  <a:pt x="0"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pic>
        <p:nvPicPr>
          <p:cNvPr id="8" name="Bildobjekt 7" descr="En bild som visar text&#10;&#10;Automatiskt genererad beskrivning">
            <a:extLst>
              <a:ext uri="{FF2B5EF4-FFF2-40B4-BE49-F238E27FC236}">
                <a16:creationId xmlns:a16="http://schemas.microsoft.com/office/drawing/2014/main" id="{3D0D954B-7B84-F849-BF6F-9B2B5C3F09C0}"/>
              </a:ext>
            </a:extLst>
          </p:cNvPr>
          <p:cNvPicPr>
            <a:picLocks noChangeAspect="1"/>
          </p:cNvPicPr>
          <p:nvPr userDrawn="1"/>
        </p:nvPicPr>
        <p:blipFill>
          <a:blip r:embed="rId2"/>
          <a:stretch>
            <a:fillRect/>
          </a:stretch>
        </p:blipFill>
        <p:spPr>
          <a:xfrm>
            <a:off x="536849" y="5955363"/>
            <a:ext cx="1997346" cy="649314"/>
          </a:xfrm>
          <a:prstGeom prst="rect">
            <a:avLst/>
          </a:prstGeom>
        </p:spPr>
      </p:pic>
      <p:sp>
        <p:nvSpPr>
          <p:cNvPr id="2" name="Platshållare för bildnummer 1">
            <a:extLst>
              <a:ext uri="{FF2B5EF4-FFF2-40B4-BE49-F238E27FC236}">
                <a16:creationId xmlns:a16="http://schemas.microsoft.com/office/drawing/2014/main" id="{7DA269DA-192C-F768-ED54-F02C4739BB3F}"/>
              </a:ext>
            </a:extLst>
          </p:cNvPr>
          <p:cNvSpPr>
            <a:spLocks noGrp="1"/>
          </p:cNvSpPr>
          <p:nvPr>
            <p:ph type="sldNum" sz="quarter" idx="11"/>
          </p:nvPr>
        </p:nvSpPr>
        <p:spPr/>
        <p:txBody>
          <a:bodyPr/>
          <a:lstStyle/>
          <a:p>
            <a:fld id="{E7160305-2B69-0A4C-B63B-78CB11559816}" type="slidenum">
              <a:rPr lang="sv-SE" smtClean="0"/>
              <a:t>‹#›</a:t>
            </a:fld>
            <a:endParaRPr lang="sv-SE"/>
          </a:p>
        </p:txBody>
      </p:sp>
    </p:spTree>
    <p:extLst>
      <p:ext uri="{BB962C8B-B14F-4D97-AF65-F5344CB8AC3E}">
        <p14:creationId xmlns:p14="http://schemas.microsoft.com/office/powerpoint/2010/main" val="677407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E4787F-3E8C-8645-C75A-DFC886D9D1CA}"/>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56DF6B4F-AB19-2A4B-0390-C97A7291D9E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31E6BDF6-E7AB-D84E-F149-E9FA6F854EB4}"/>
              </a:ext>
            </a:extLst>
          </p:cNvPr>
          <p:cNvSpPr>
            <a:spLocks noGrp="1"/>
          </p:cNvSpPr>
          <p:nvPr>
            <p:ph type="dt" sz="half" idx="10"/>
          </p:nvPr>
        </p:nvSpPr>
        <p:spPr/>
        <p:txBody>
          <a:bodyPr/>
          <a:lstStyle/>
          <a:p>
            <a:fld id="{2091CDC5-F728-8343-B0F7-8EAAC0058174}" type="datetimeFigureOut">
              <a:rPr lang="en-GB" smtClean="0"/>
              <a:t>11/11/2024</a:t>
            </a:fld>
            <a:endParaRPr lang="en-GB"/>
          </a:p>
        </p:txBody>
      </p:sp>
      <p:sp>
        <p:nvSpPr>
          <p:cNvPr id="5" name="Platshållare för sidfot 4">
            <a:extLst>
              <a:ext uri="{FF2B5EF4-FFF2-40B4-BE49-F238E27FC236}">
                <a16:creationId xmlns:a16="http://schemas.microsoft.com/office/drawing/2014/main" id="{56EC8C4C-7F13-0B4D-A2C9-9767AB6218BA}"/>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173C634A-52B9-FEBC-542A-551F0ED90EEA}"/>
              </a:ext>
            </a:extLst>
          </p:cNvPr>
          <p:cNvSpPr>
            <a:spLocks noGrp="1"/>
          </p:cNvSpPr>
          <p:nvPr>
            <p:ph type="sldNum" sz="quarter" idx="12"/>
          </p:nvPr>
        </p:nvSpPr>
        <p:spPr/>
        <p:txBody>
          <a:bodyPr/>
          <a:lstStyle/>
          <a:p>
            <a:fld id="{80D46925-DBF2-6943-91A7-FC44D71C9AAB}" type="slidenum">
              <a:rPr lang="en-GB" smtClean="0"/>
              <a:t>‹#›</a:t>
            </a:fld>
            <a:endParaRPr lang="en-GB"/>
          </a:p>
        </p:txBody>
      </p:sp>
    </p:spTree>
    <p:extLst>
      <p:ext uri="{BB962C8B-B14F-4D97-AF65-F5344CB8AC3E}">
        <p14:creationId xmlns:p14="http://schemas.microsoft.com/office/powerpoint/2010/main" val="2288747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nehåll 2 spalte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E932102-BE2C-8D4E-9FE3-C5C6323A937C}"/>
              </a:ext>
            </a:extLst>
          </p:cNvPr>
          <p:cNvSpPr/>
          <p:nvPr userDrawn="1"/>
        </p:nvSpPr>
        <p:spPr>
          <a:xfrm>
            <a:off x="0" y="0"/>
            <a:ext cx="12192000" cy="6858000"/>
          </a:xfrm>
          <a:prstGeom prst="rect">
            <a:avLst/>
          </a:prstGeom>
          <a:solidFill>
            <a:srgbClr val="C8C9C7">
              <a:alpha val="1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C8C9C7"/>
              </a:solidFill>
            </a:endParaRPr>
          </a:p>
        </p:txBody>
      </p:sp>
      <p:sp>
        <p:nvSpPr>
          <p:cNvPr id="12" name="Rubrik 11">
            <a:extLst>
              <a:ext uri="{FF2B5EF4-FFF2-40B4-BE49-F238E27FC236}">
                <a16:creationId xmlns:a16="http://schemas.microsoft.com/office/drawing/2014/main" id="{785F7D27-3264-DE41-A28C-E6188161EB09}"/>
              </a:ext>
            </a:extLst>
          </p:cNvPr>
          <p:cNvSpPr>
            <a:spLocks noGrp="1"/>
          </p:cNvSpPr>
          <p:nvPr>
            <p:ph type="title" hasCustomPrompt="1"/>
          </p:nvPr>
        </p:nvSpPr>
        <p:spPr>
          <a:xfrm>
            <a:off x="1946366" y="1255288"/>
            <a:ext cx="8338459" cy="746522"/>
          </a:xfrm>
          <a:prstGeom prst="rect">
            <a:avLst/>
          </a:prstGeom>
        </p:spPr>
        <p:txBody>
          <a:bodyPr anchor="b" anchorCtr="0"/>
          <a:lstStyle>
            <a:lvl1pPr>
              <a:defRPr b="1" i="0">
                <a:solidFill>
                  <a:srgbClr val="D45D00"/>
                </a:solidFill>
                <a:latin typeface="Corbel" panose="020B0503020204020204" pitchFamily="34" charset="0"/>
              </a:defRPr>
            </a:lvl1pPr>
          </a:lstStyle>
          <a:p>
            <a:r>
              <a:rPr lang="sv-SE" dirty="0"/>
              <a:t>Klicka här för att lägga till rubrik</a:t>
            </a:r>
          </a:p>
        </p:txBody>
      </p:sp>
      <p:sp>
        <p:nvSpPr>
          <p:cNvPr id="16" name="Platshållare för text 15">
            <a:extLst>
              <a:ext uri="{FF2B5EF4-FFF2-40B4-BE49-F238E27FC236}">
                <a16:creationId xmlns:a16="http://schemas.microsoft.com/office/drawing/2014/main" id="{3772A755-16B2-A049-9763-6E74C7B6A2B4}"/>
              </a:ext>
            </a:extLst>
          </p:cNvPr>
          <p:cNvSpPr>
            <a:spLocks noGrp="1"/>
          </p:cNvSpPr>
          <p:nvPr>
            <p:ph type="body" sz="quarter" idx="10" hasCustomPrompt="1"/>
          </p:nvPr>
        </p:nvSpPr>
        <p:spPr>
          <a:xfrm>
            <a:off x="1946366" y="2148802"/>
            <a:ext cx="3958046" cy="3677232"/>
          </a:xfrm>
          <a:prstGeom prst="rect">
            <a:avLst/>
          </a:prstGeom>
        </p:spPr>
        <p:txBody>
          <a:bodyPr/>
          <a:lstStyle>
            <a:lvl1pPr>
              <a:lnSpc>
                <a:spcPts val="3080"/>
              </a:lnSpc>
              <a:defRPr sz="2400" b="0" i="0">
                <a:solidFill>
                  <a:srgbClr val="53565A"/>
                </a:solidFill>
                <a:latin typeface="Corbel" panose="020B0503020204020204" pitchFamily="34" charset="0"/>
              </a:defRPr>
            </a:lvl1pPr>
            <a:lvl2pPr>
              <a:defRPr sz="2000" b="0" i="0">
                <a:solidFill>
                  <a:srgbClr val="53565A"/>
                </a:solidFill>
                <a:latin typeface="Corbel" panose="020B0503020204020204" pitchFamily="34" charset="0"/>
              </a:defRPr>
            </a:lvl2pPr>
          </a:lstStyle>
          <a:p>
            <a:pPr lvl="0"/>
            <a:r>
              <a:rPr lang="sv-SE" dirty="0"/>
              <a:t>Klicka här för att lägga till text</a:t>
            </a:r>
          </a:p>
          <a:p>
            <a:pPr lvl="1"/>
            <a:r>
              <a:rPr lang="sv-SE" dirty="0"/>
              <a:t>Nivå två</a:t>
            </a:r>
          </a:p>
        </p:txBody>
      </p:sp>
      <p:pic>
        <p:nvPicPr>
          <p:cNvPr id="7" name="Bildobjekt 6">
            <a:extLst>
              <a:ext uri="{FF2B5EF4-FFF2-40B4-BE49-F238E27FC236}">
                <a16:creationId xmlns:a16="http://schemas.microsoft.com/office/drawing/2014/main" id="{EF77EDA2-DFB7-9444-9C81-3239CAA6B49C}"/>
              </a:ext>
            </a:extLst>
          </p:cNvPr>
          <p:cNvPicPr>
            <a:picLocks noChangeAspect="1"/>
          </p:cNvPicPr>
          <p:nvPr userDrawn="1"/>
        </p:nvPicPr>
        <p:blipFill>
          <a:blip r:embed="rId2"/>
          <a:srcRect/>
          <a:stretch/>
        </p:blipFill>
        <p:spPr>
          <a:xfrm>
            <a:off x="259476" y="209084"/>
            <a:ext cx="1156612" cy="1156612"/>
          </a:xfrm>
          <a:prstGeom prst="rect">
            <a:avLst/>
          </a:prstGeom>
        </p:spPr>
      </p:pic>
      <p:sp>
        <p:nvSpPr>
          <p:cNvPr id="6" name="Platshållare för text 15">
            <a:extLst>
              <a:ext uri="{FF2B5EF4-FFF2-40B4-BE49-F238E27FC236}">
                <a16:creationId xmlns:a16="http://schemas.microsoft.com/office/drawing/2014/main" id="{20BBE82F-4543-2642-9172-AC708A7B802B}"/>
              </a:ext>
            </a:extLst>
          </p:cNvPr>
          <p:cNvSpPr>
            <a:spLocks noGrp="1"/>
          </p:cNvSpPr>
          <p:nvPr>
            <p:ph type="body" sz="quarter" idx="11" hasCustomPrompt="1"/>
          </p:nvPr>
        </p:nvSpPr>
        <p:spPr>
          <a:xfrm>
            <a:off x="6326779" y="2148802"/>
            <a:ext cx="3958046" cy="3677232"/>
          </a:xfrm>
          <a:prstGeom prst="rect">
            <a:avLst/>
          </a:prstGeom>
        </p:spPr>
        <p:txBody>
          <a:bodyPr/>
          <a:lstStyle>
            <a:lvl1pPr>
              <a:lnSpc>
                <a:spcPts val="3080"/>
              </a:lnSpc>
              <a:defRPr sz="2400" b="0" i="0">
                <a:solidFill>
                  <a:srgbClr val="53565A"/>
                </a:solidFill>
                <a:latin typeface="Corbel" panose="020B0503020204020204" pitchFamily="34" charset="0"/>
              </a:defRPr>
            </a:lvl1pPr>
            <a:lvl2pPr>
              <a:defRPr sz="2000" b="0" i="0">
                <a:solidFill>
                  <a:srgbClr val="53565A"/>
                </a:solidFill>
                <a:latin typeface="Corbel" panose="020B0503020204020204" pitchFamily="34" charset="0"/>
              </a:defRPr>
            </a:lvl2pPr>
          </a:lstStyle>
          <a:p>
            <a:pPr lvl="0"/>
            <a:r>
              <a:rPr lang="sv-SE" dirty="0"/>
              <a:t>Klicka här för att lägga till text</a:t>
            </a:r>
          </a:p>
          <a:p>
            <a:pPr lvl="1"/>
            <a:r>
              <a:rPr lang="sv-SE" dirty="0"/>
              <a:t>Nivå två</a:t>
            </a:r>
          </a:p>
        </p:txBody>
      </p:sp>
      <p:sp>
        <p:nvSpPr>
          <p:cNvPr id="2" name="Platshållare för bildnummer 1">
            <a:extLst>
              <a:ext uri="{FF2B5EF4-FFF2-40B4-BE49-F238E27FC236}">
                <a16:creationId xmlns:a16="http://schemas.microsoft.com/office/drawing/2014/main" id="{18CC5D06-7420-06BB-7F77-2E32F92AAC88}"/>
              </a:ext>
            </a:extLst>
          </p:cNvPr>
          <p:cNvSpPr>
            <a:spLocks noGrp="1"/>
          </p:cNvSpPr>
          <p:nvPr>
            <p:ph type="sldNum" sz="quarter" idx="12"/>
          </p:nvPr>
        </p:nvSpPr>
        <p:spPr/>
        <p:txBody>
          <a:bodyPr/>
          <a:lstStyle/>
          <a:p>
            <a:fld id="{E7160305-2B69-0A4C-B63B-78CB11559816}" type="slidenum">
              <a:rPr lang="sv-SE" smtClean="0"/>
              <a:t>‹#›</a:t>
            </a:fld>
            <a:endParaRPr lang="sv-SE"/>
          </a:p>
        </p:txBody>
      </p:sp>
    </p:spTree>
    <p:extLst>
      <p:ext uri="{BB962C8B-B14F-4D97-AF65-F5344CB8AC3E}">
        <p14:creationId xmlns:p14="http://schemas.microsoft.com/office/powerpoint/2010/main" val="2494259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ehåll och bild 1">
    <p:spTree>
      <p:nvGrpSpPr>
        <p:cNvPr id="1" name=""/>
        <p:cNvGrpSpPr/>
        <p:nvPr/>
      </p:nvGrpSpPr>
      <p:grpSpPr>
        <a:xfrm>
          <a:off x="0" y="0"/>
          <a:ext cx="0" cy="0"/>
          <a:chOff x="0" y="0"/>
          <a:chExt cx="0" cy="0"/>
        </a:xfrm>
      </p:grpSpPr>
      <p:sp>
        <p:nvSpPr>
          <p:cNvPr id="14" name="Platshållare för bild 12">
            <a:extLst>
              <a:ext uri="{FF2B5EF4-FFF2-40B4-BE49-F238E27FC236}">
                <a16:creationId xmlns:a16="http://schemas.microsoft.com/office/drawing/2014/main" id="{6C8CD5BF-432C-0941-A99E-A13715CC2219}"/>
              </a:ext>
            </a:extLst>
          </p:cNvPr>
          <p:cNvSpPr>
            <a:spLocks noGrp="1"/>
          </p:cNvSpPr>
          <p:nvPr>
            <p:ph type="pic" sz="quarter" idx="10" hasCustomPrompt="1"/>
          </p:nvPr>
        </p:nvSpPr>
        <p:spPr>
          <a:xfrm>
            <a:off x="6107113" y="0"/>
            <a:ext cx="6084887" cy="6858000"/>
          </a:xfrm>
          <a:prstGeom prst="rect">
            <a:avLst/>
          </a:prstGeom>
          <a:solidFill>
            <a:srgbClr val="D45D00"/>
          </a:solidFill>
        </p:spPr>
        <p:txBody>
          <a:bodyPr/>
          <a:lstStyle>
            <a:lvl1pPr marL="0" indent="0">
              <a:buNone/>
              <a:defRPr/>
            </a:lvl1pPr>
          </a:lstStyle>
          <a:p>
            <a:r>
              <a:rPr lang="sv-SE" dirty="0"/>
              <a:t>Klicka för att lägga till bild</a:t>
            </a:r>
          </a:p>
        </p:txBody>
      </p:sp>
      <p:sp>
        <p:nvSpPr>
          <p:cNvPr id="16" name="Rubrik 14">
            <a:extLst>
              <a:ext uri="{FF2B5EF4-FFF2-40B4-BE49-F238E27FC236}">
                <a16:creationId xmlns:a16="http://schemas.microsoft.com/office/drawing/2014/main" id="{2430CB8B-D403-864B-ADC4-B6F45CB45755}"/>
              </a:ext>
            </a:extLst>
          </p:cNvPr>
          <p:cNvSpPr>
            <a:spLocks noGrp="1"/>
          </p:cNvSpPr>
          <p:nvPr>
            <p:ph type="title" hasCustomPrompt="1"/>
          </p:nvPr>
        </p:nvSpPr>
        <p:spPr>
          <a:xfrm>
            <a:off x="901319" y="1480886"/>
            <a:ext cx="4663457" cy="1156612"/>
          </a:xfrm>
          <a:prstGeom prst="rect">
            <a:avLst/>
          </a:prstGeom>
        </p:spPr>
        <p:txBody>
          <a:bodyPr anchor="ctr" anchorCtr="0"/>
          <a:lstStyle>
            <a:lvl1pPr>
              <a:lnSpc>
                <a:spcPts val="4000"/>
              </a:lnSpc>
              <a:defRPr sz="3600" b="1" i="0">
                <a:solidFill>
                  <a:srgbClr val="53565A"/>
                </a:solidFill>
                <a:latin typeface="Corbel" panose="020B0503020204020204" pitchFamily="34" charset="0"/>
              </a:defRPr>
            </a:lvl1pPr>
          </a:lstStyle>
          <a:p>
            <a:r>
              <a:rPr lang="sv-SE" dirty="0"/>
              <a:t>Klicka här för att </a:t>
            </a:r>
            <a:br>
              <a:rPr lang="sv-SE" dirty="0"/>
            </a:br>
            <a:r>
              <a:rPr lang="sv-SE" dirty="0"/>
              <a:t>för lägga till rubrik</a:t>
            </a:r>
          </a:p>
        </p:txBody>
      </p:sp>
      <p:sp>
        <p:nvSpPr>
          <p:cNvPr id="19" name="Platshållare för text 17">
            <a:extLst>
              <a:ext uri="{FF2B5EF4-FFF2-40B4-BE49-F238E27FC236}">
                <a16:creationId xmlns:a16="http://schemas.microsoft.com/office/drawing/2014/main" id="{65356994-6791-FD4A-9EF7-8BBA10914058}"/>
              </a:ext>
            </a:extLst>
          </p:cNvPr>
          <p:cNvSpPr>
            <a:spLocks noGrp="1"/>
          </p:cNvSpPr>
          <p:nvPr>
            <p:ph type="body" sz="quarter" idx="11" hasCustomPrompt="1"/>
          </p:nvPr>
        </p:nvSpPr>
        <p:spPr>
          <a:xfrm>
            <a:off x="901337" y="2662737"/>
            <a:ext cx="4663440" cy="3381375"/>
          </a:xfrm>
          <a:prstGeom prst="rect">
            <a:avLst/>
          </a:prstGeom>
        </p:spPr>
        <p:txBody>
          <a:bodyPr/>
          <a:lstStyle>
            <a:lvl1pPr>
              <a:lnSpc>
                <a:spcPts val="2100"/>
              </a:lnSpc>
              <a:spcBef>
                <a:spcPts val="800"/>
              </a:spcBef>
              <a:defRPr sz="1800" b="0" i="0">
                <a:solidFill>
                  <a:srgbClr val="53565A"/>
                </a:solidFill>
                <a:latin typeface="Corbel" panose="020B0503020204020204" pitchFamily="34" charset="0"/>
              </a:defRPr>
            </a:lvl1pPr>
            <a:lvl2pPr>
              <a:lnSpc>
                <a:spcPts val="2100"/>
              </a:lnSpc>
              <a:spcBef>
                <a:spcPts val="800"/>
              </a:spcBef>
              <a:defRPr sz="1600" b="0" i="0">
                <a:solidFill>
                  <a:srgbClr val="53565A"/>
                </a:solidFill>
                <a:latin typeface="Corbel" panose="020B0503020204020204" pitchFamily="34" charset="0"/>
              </a:defRPr>
            </a:lvl2pPr>
          </a:lstStyle>
          <a:p>
            <a:pPr lvl="0"/>
            <a:r>
              <a:rPr lang="sv-SE" dirty="0"/>
              <a:t>Klicka här för lägga till text</a:t>
            </a:r>
          </a:p>
          <a:p>
            <a:pPr lvl="1"/>
            <a:r>
              <a:rPr lang="sv-SE" dirty="0"/>
              <a:t>Nivå två</a:t>
            </a:r>
          </a:p>
        </p:txBody>
      </p:sp>
      <p:pic>
        <p:nvPicPr>
          <p:cNvPr id="20" name="Bildobjekt 19">
            <a:extLst>
              <a:ext uri="{FF2B5EF4-FFF2-40B4-BE49-F238E27FC236}">
                <a16:creationId xmlns:a16="http://schemas.microsoft.com/office/drawing/2014/main" id="{4A90AE0F-9A6F-CE4E-9C06-134B902777F2}"/>
              </a:ext>
            </a:extLst>
          </p:cNvPr>
          <p:cNvPicPr>
            <a:picLocks noChangeAspect="1"/>
          </p:cNvPicPr>
          <p:nvPr userDrawn="1"/>
        </p:nvPicPr>
        <p:blipFill>
          <a:blip r:embed="rId2"/>
          <a:srcRect/>
          <a:stretch/>
        </p:blipFill>
        <p:spPr>
          <a:xfrm>
            <a:off x="259476" y="209084"/>
            <a:ext cx="1156612" cy="1156612"/>
          </a:xfrm>
          <a:prstGeom prst="rect">
            <a:avLst/>
          </a:prstGeom>
        </p:spPr>
      </p:pic>
      <p:sp>
        <p:nvSpPr>
          <p:cNvPr id="2" name="Platshållare för bildnummer 1">
            <a:extLst>
              <a:ext uri="{FF2B5EF4-FFF2-40B4-BE49-F238E27FC236}">
                <a16:creationId xmlns:a16="http://schemas.microsoft.com/office/drawing/2014/main" id="{DCD25DFF-767E-5FEA-4064-D5AD660E0631}"/>
              </a:ext>
            </a:extLst>
          </p:cNvPr>
          <p:cNvSpPr>
            <a:spLocks noGrp="1"/>
          </p:cNvSpPr>
          <p:nvPr>
            <p:ph type="sldNum" sz="quarter" idx="12"/>
          </p:nvPr>
        </p:nvSpPr>
        <p:spPr/>
        <p:txBody>
          <a:bodyPr/>
          <a:lstStyle/>
          <a:p>
            <a:fld id="{E7160305-2B69-0A4C-B63B-78CB11559816}" type="slidenum">
              <a:rPr lang="sv-SE" smtClean="0"/>
              <a:t>‹#›</a:t>
            </a:fld>
            <a:endParaRPr lang="sv-SE" dirty="0"/>
          </a:p>
        </p:txBody>
      </p:sp>
    </p:spTree>
    <p:extLst>
      <p:ext uri="{BB962C8B-B14F-4D97-AF65-F5344CB8AC3E}">
        <p14:creationId xmlns:p14="http://schemas.microsoft.com/office/powerpoint/2010/main" val="3743448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håll och bild 2">
    <p:spTree>
      <p:nvGrpSpPr>
        <p:cNvPr id="1" name=""/>
        <p:cNvGrpSpPr/>
        <p:nvPr/>
      </p:nvGrpSpPr>
      <p:grpSpPr>
        <a:xfrm>
          <a:off x="0" y="0"/>
          <a:ext cx="0" cy="0"/>
          <a:chOff x="0" y="0"/>
          <a:chExt cx="0" cy="0"/>
        </a:xfrm>
      </p:grpSpPr>
      <p:sp>
        <p:nvSpPr>
          <p:cNvPr id="14" name="Platshållare för bild 12">
            <a:extLst>
              <a:ext uri="{FF2B5EF4-FFF2-40B4-BE49-F238E27FC236}">
                <a16:creationId xmlns:a16="http://schemas.microsoft.com/office/drawing/2014/main" id="{6C8CD5BF-432C-0941-A99E-A13715CC2219}"/>
              </a:ext>
            </a:extLst>
          </p:cNvPr>
          <p:cNvSpPr>
            <a:spLocks noGrp="1"/>
          </p:cNvSpPr>
          <p:nvPr>
            <p:ph type="pic" sz="quarter" idx="10" hasCustomPrompt="1"/>
          </p:nvPr>
        </p:nvSpPr>
        <p:spPr>
          <a:xfrm>
            <a:off x="0" y="0"/>
            <a:ext cx="6084887" cy="6858000"/>
          </a:xfrm>
          <a:prstGeom prst="rect">
            <a:avLst/>
          </a:prstGeom>
          <a:solidFill>
            <a:srgbClr val="D45D00"/>
          </a:solidFill>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dirty="0"/>
              <a:t>Klicka för att lägga till bild</a:t>
            </a:r>
          </a:p>
          <a:p>
            <a:endParaRPr lang="sv-SE" dirty="0"/>
          </a:p>
        </p:txBody>
      </p:sp>
      <p:sp>
        <p:nvSpPr>
          <p:cNvPr id="16" name="Rubrik 14">
            <a:extLst>
              <a:ext uri="{FF2B5EF4-FFF2-40B4-BE49-F238E27FC236}">
                <a16:creationId xmlns:a16="http://schemas.microsoft.com/office/drawing/2014/main" id="{2430CB8B-D403-864B-ADC4-B6F45CB45755}"/>
              </a:ext>
            </a:extLst>
          </p:cNvPr>
          <p:cNvSpPr>
            <a:spLocks noGrp="1"/>
          </p:cNvSpPr>
          <p:nvPr>
            <p:ph type="title" hasCustomPrompt="1"/>
          </p:nvPr>
        </p:nvSpPr>
        <p:spPr>
          <a:xfrm>
            <a:off x="6986235" y="1630515"/>
            <a:ext cx="4663457" cy="1156612"/>
          </a:xfrm>
          <a:prstGeom prst="rect">
            <a:avLst/>
          </a:prstGeom>
        </p:spPr>
        <p:txBody>
          <a:bodyPr anchor="ctr" anchorCtr="0"/>
          <a:lstStyle>
            <a:lvl1pPr>
              <a:lnSpc>
                <a:spcPts val="4000"/>
              </a:lnSpc>
              <a:defRPr sz="3600" b="1" i="0">
                <a:solidFill>
                  <a:srgbClr val="53565A"/>
                </a:solidFill>
                <a:latin typeface="Corbel" panose="020B0503020204020204" pitchFamily="34" charset="0"/>
              </a:defRPr>
            </a:lvl1pPr>
          </a:lstStyle>
          <a:p>
            <a:r>
              <a:rPr lang="sv-SE" dirty="0"/>
              <a:t>Klicka här för att </a:t>
            </a:r>
            <a:br>
              <a:rPr lang="sv-SE" dirty="0"/>
            </a:br>
            <a:r>
              <a:rPr lang="sv-SE" dirty="0"/>
              <a:t>för lägga till rubrik</a:t>
            </a:r>
          </a:p>
        </p:txBody>
      </p:sp>
      <p:sp>
        <p:nvSpPr>
          <p:cNvPr id="19" name="Platshållare för text 17">
            <a:extLst>
              <a:ext uri="{FF2B5EF4-FFF2-40B4-BE49-F238E27FC236}">
                <a16:creationId xmlns:a16="http://schemas.microsoft.com/office/drawing/2014/main" id="{65356994-6791-FD4A-9EF7-8BBA10914058}"/>
              </a:ext>
            </a:extLst>
          </p:cNvPr>
          <p:cNvSpPr>
            <a:spLocks noGrp="1"/>
          </p:cNvSpPr>
          <p:nvPr>
            <p:ph type="body" sz="quarter" idx="11" hasCustomPrompt="1"/>
          </p:nvPr>
        </p:nvSpPr>
        <p:spPr>
          <a:xfrm>
            <a:off x="6986253" y="2812366"/>
            <a:ext cx="4663440" cy="3381375"/>
          </a:xfrm>
          <a:prstGeom prst="rect">
            <a:avLst/>
          </a:prstGeom>
        </p:spPr>
        <p:txBody>
          <a:bodyPr/>
          <a:lstStyle>
            <a:lvl1pPr>
              <a:lnSpc>
                <a:spcPts val="2100"/>
              </a:lnSpc>
              <a:spcBef>
                <a:spcPts val="800"/>
              </a:spcBef>
              <a:defRPr sz="1800" b="0" i="0">
                <a:latin typeface="Corbel" panose="020B0503020204020204" pitchFamily="34" charset="0"/>
              </a:defRPr>
            </a:lvl1pPr>
            <a:lvl2pPr>
              <a:lnSpc>
                <a:spcPts val="2100"/>
              </a:lnSpc>
              <a:spcBef>
                <a:spcPts val="800"/>
              </a:spcBef>
              <a:defRPr sz="1600" b="0" i="0">
                <a:latin typeface="Corbel" panose="020B0503020204020204" pitchFamily="34" charset="0"/>
              </a:defRPr>
            </a:lvl2pPr>
          </a:lstStyle>
          <a:p>
            <a:pPr lvl="0"/>
            <a:r>
              <a:rPr lang="sv-SE" dirty="0"/>
              <a:t>Klicka här för lägga till text</a:t>
            </a:r>
          </a:p>
          <a:p>
            <a:pPr lvl="1"/>
            <a:r>
              <a:rPr lang="sv-SE" dirty="0"/>
              <a:t>Nivå två</a:t>
            </a:r>
          </a:p>
        </p:txBody>
      </p:sp>
      <p:pic>
        <p:nvPicPr>
          <p:cNvPr id="20" name="Bildobjekt 19">
            <a:extLst>
              <a:ext uri="{FF2B5EF4-FFF2-40B4-BE49-F238E27FC236}">
                <a16:creationId xmlns:a16="http://schemas.microsoft.com/office/drawing/2014/main" id="{4A90AE0F-9A6F-CE4E-9C06-134B902777F2}"/>
              </a:ext>
            </a:extLst>
          </p:cNvPr>
          <p:cNvPicPr>
            <a:picLocks noChangeAspect="1"/>
          </p:cNvPicPr>
          <p:nvPr userDrawn="1"/>
        </p:nvPicPr>
        <p:blipFill>
          <a:blip r:embed="rId2"/>
          <a:srcRect/>
          <a:stretch/>
        </p:blipFill>
        <p:spPr>
          <a:xfrm>
            <a:off x="10884593" y="185706"/>
            <a:ext cx="1156612" cy="1156612"/>
          </a:xfrm>
          <a:prstGeom prst="rect">
            <a:avLst/>
          </a:prstGeom>
        </p:spPr>
      </p:pic>
      <p:sp>
        <p:nvSpPr>
          <p:cNvPr id="2" name="Platshållare för bildnummer 1">
            <a:extLst>
              <a:ext uri="{FF2B5EF4-FFF2-40B4-BE49-F238E27FC236}">
                <a16:creationId xmlns:a16="http://schemas.microsoft.com/office/drawing/2014/main" id="{F5929961-99DE-B840-43B2-3EE4971D4246}"/>
              </a:ext>
            </a:extLst>
          </p:cNvPr>
          <p:cNvSpPr>
            <a:spLocks noGrp="1"/>
          </p:cNvSpPr>
          <p:nvPr>
            <p:ph type="sldNum" sz="quarter" idx="12"/>
          </p:nvPr>
        </p:nvSpPr>
        <p:spPr/>
        <p:txBody>
          <a:bodyPr/>
          <a:lstStyle/>
          <a:p>
            <a:fld id="{E7160305-2B69-0A4C-B63B-78CB11559816}" type="slidenum">
              <a:rPr lang="sv-SE" smtClean="0"/>
              <a:t>‹#›</a:t>
            </a:fld>
            <a:endParaRPr lang="sv-SE"/>
          </a:p>
        </p:txBody>
      </p:sp>
    </p:spTree>
    <p:extLst>
      <p:ext uri="{BB962C8B-B14F-4D97-AF65-F5344CB8AC3E}">
        <p14:creationId xmlns:p14="http://schemas.microsoft.com/office/powerpoint/2010/main" val="3884770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nehåll 3">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4690E270-5188-3846-A76B-CEC534C5CE6C}"/>
              </a:ext>
            </a:extLst>
          </p:cNvPr>
          <p:cNvSpPr>
            <a:spLocks noGrp="1"/>
          </p:cNvSpPr>
          <p:nvPr>
            <p:ph type="pic" sz="quarter" idx="10" hasCustomPrompt="1"/>
          </p:nvPr>
        </p:nvSpPr>
        <p:spPr>
          <a:xfrm>
            <a:off x="6621048" y="854439"/>
            <a:ext cx="4201852" cy="2574561"/>
          </a:xfrm>
          <a:prstGeom prst="rect">
            <a:avLst/>
          </a:prstGeom>
          <a:solidFill>
            <a:srgbClr val="D45D00"/>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för att lägga till bild</a:t>
            </a:r>
          </a:p>
        </p:txBody>
      </p:sp>
      <p:sp>
        <p:nvSpPr>
          <p:cNvPr id="8" name="Rektangel 7">
            <a:extLst>
              <a:ext uri="{FF2B5EF4-FFF2-40B4-BE49-F238E27FC236}">
                <a16:creationId xmlns:a16="http://schemas.microsoft.com/office/drawing/2014/main" id="{A6CD499D-5D65-784B-87F9-D3B3DF8AD774}"/>
              </a:ext>
            </a:extLst>
          </p:cNvPr>
          <p:cNvSpPr/>
          <p:nvPr userDrawn="1"/>
        </p:nvSpPr>
        <p:spPr>
          <a:xfrm>
            <a:off x="1514398" y="848614"/>
            <a:ext cx="5106650" cy="2574561"/>
          </a:xfrm>
          <a:prstGeom prst="rect">
            <a:avLst/>
          </a:prstGeom>
          <a:solidFill>
            <a:srgbClr val="C8C9C7">
              <a:alpha val="249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5">
            <a:extLst>
              <a:ext uri="{FF2B5EF4-FFF2-40B4-BE49-F238E27FC236}">
                <a16:creationId xmlns:a16="http://schemas.microsoft.com/office/drawing/2014/main" id="{9FEA4AA9-16AA-744A-A63E-81478136DE0E}"/>
              </a:ext>
            </a:extLst>
          </p:cNvPr>
          <p:cNvSpPr>
            <a:spLocks noGrp="1"/>
          </p:cNvSpPr>
          <p:nvPr>
            <p:ph type="pic" sz="quarter" idx="11" hasCustomPrompt="1"/>
          </p:nvPr>
        </p:nvSpPr>
        <p:spPr>
          <a:xfrm>
            <a:off x="1514398" y="3638627"/>
            <a:ext cx="4186860" cy="2574561"/>
          </a:xfrm>
          <a:prstGeom prst="rect">
            <a:avLst/>
          </a:prstGeom>
          <a:solidFill>
            <a:srgbClr val="D45D00"/>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för att lägga till bild</a:t>
            </a:r>
          </a:p>
        </p:txBody>
      </p:sp>
      <p:sp>
        <p:nvSpPr>
          <p:cNvPr id="10" name="Rektangel 9">
            <a:extLst>
              <a:ext uri="{FF2B5EF4-FFF2-40B4-BE49-F238E27FC236}">
                <a16:creationId xmlns:a16="http://schemas.microsoft.com/office/drawing/2014/main" id="{C6F81102-2A03-684E-A959-6014784124BE}"/>
              </a:ext>
            </a:extLst>
          </p:cNvPr>
          <p:cNvSpPr/>
          <p:nvPr userDrawn="1"/>
        </p:nvSpPr>
        <p:spPr>
          <a:xfrm>
            <a:off x="5709966" y="3638627"/>
            <a:ext cx="5106650" cy="2574561"/>
          </a:xfrm>
          <a:prstGeom prst="rect">
            <a:avLst/>
          </a:prstGeom>
          <a:solidFill>
            <a:srgbClr val="C8C9C7">
              <a:alpha val="249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11">
            <a:extLst>
              <a:ext uri="{FF2B5EF4-FFF2-40B4-BE49-F238E27FC236}">
                <a16:creationId xmlns:a16="http://schemas.microsoft.com/office/drawing/2014/main" id="{20965513-A51E-CE44-B37D-7CED71FB4CAB}"/>
              </a:ext>
            </a:extLst>
          </p:cNvPr>
          <p:cNvSpPr>
            <a:spLocks noGrp="1"/>
          </p:cNvSpPr>
          <p:nvPr>
            <p:ph type="body" sz="quarter" idx="12" hasCustomPrompt="1"/>
          </p:nvPr>
        </p:nvSpPr>
        <p:spPr>
          <a:xfrm>
            <a:off x="2286000" y="1373867"/>
            <a:ext cx="4028764" cy="1630590"/>
          </a:xfrm>
          <a:prstGeom prst="rect">
            <a:avLst/>
          </a:prstGeom>
        </p:spPr>
        <p:txBody>
          <a:bodyPr/>
          <a:lstStyle>
            <a:lvl1pPr marL="0" indent="0">
              <a:buNone/>
              <a:defRPr sz="2400" b="0" i="0">
                <a:latin typeface="Corbel" panose="020B0503020204020204" pitchFamily="34" charset="0"/>
              </a:defRPr>
            </a:lvl1pPr>
            <a:lvl2pPr marL="457200" indent="0">
              <a:buNone/>
              <a:defRPr/>
            </a:lvl2pPr>
          </a:lstStyle>
          <a:p>
            <a:pPr lvl="0"/>
            <a:r>
              <a:rPr lang="sv-SE" dirty="0"/>
              <a:t>Klicka här för att lägga till text</a:t>
            </a:r>
          </a:p>
          <a:p>
            <a:pPr lvl="1"/>
            <a:endParaRPr lang="sv-SE" dirty="0"/>
          </a:p>
        </p:txBody>
      </p:sp>
      <p:sp>
        <p:nvSpPr>
          <p:cNvPr id="13" name="Platshållare för text 11">
            <a:extLst>
              <a:ext uri="{FF2B5EF4-FFF2-40B4-BE49-F238E27FC236}">
                <a16:creationId xmlns:a16="http://schemas.microsoft.com/office/drawing/2014/main" id="{4150BBA5-7F7C-E840-B621-D34A20BD7F81}"/>
              </a:ext>
            </a:extLst>
          </p:cNvPr>
          <p:cNvSpPr>
            <a:spLocks noGrp="1"/>
          </p:cNvSpPr>
          <p:nvPr>
            <p:ph type="body" sz="quarter" idx="13" hasCustomPrompt="1"/>
          </p:nvPr>
        </p:nvSpPr>
        <p:spPr>
          <a:xfrm>
            <a:off x="6314764" y="4205975"/>
            <a:ext cx="4031020" cy="1439863"/>
          </a:xfrm>
          <a:prstGeom prst="rect">
            <a:avLst/>
          </a:prstGeom>
        </p:spPr>
        <p:txBody>
          <a:bodyPr/>
          <a:lstStyle>
            <a:lvl1pPr marL="0" indent="0">
              <a:buNone/>
              <a:defRPr sz="2400" b="0" i="0">
                <a:latin typeface="Corbel" panose="020B0503020204020204" pitchFamily="34" charset="0"/>
              </a:defRPr>
            </a:lvl1pPr>
            <a:lvl2pPr marL="457200" indent="0">
              <a:buNone/>
              <a:defRPr/>
            </a:lvl2pPr>
          </a:lstStyle>
          <a:p>
            <a:pPr lvl="0"/>
            <a:r>
              <a:rPr lang="sv-SE" dirty="0"/>
              <a:t>Klicka här för att lägga till text</a:t>
            </a:r>
          </a:p>
          <a:p>
            <a:pPr lvl="1"/>
            <a:endParaRPr lang="sv-SE" dirty="0"/>
          </a:p>
        </p:txBody>
      </p:sp>
      <p:grpSp>
        <p:nvGrpSpPr>
          <p:cNvPr id="14" name="Grupp 13">
            <a:extLst>
              <a:ext uri="{FF2B5EF4-FFF2-40B4-BE49-F238E27FC236}">
                <a16:creationId xmlns:a16="http://schemas.microsoft.com/office/drawing/2014/main" id="{4492147F-83CA-3445-AF7A-187BB48F63C1}"/>
              </a:ext>
            </a:extLst>
          </p:cNvPr>
          <p:cNvGrpSpPr/>
          <p:nvPr userDrawn="1"/>
        </p:nvGrpSpPr>
        <p:grpSpPr>
          <a:xfrm>
            <a:off x="388760" y="279247"/>
            <a:ext cx="1730435" cy="1730435"/>
            <a:chOff x="4469669" y="734186"/>
            <a:chExt cx="3252651" cy="3252651"/>
          </a:xfrm>
        </p:grpSpPr>
        <p:sp>
          <p:nvSpPr>
            <p:cNvPr id="15" name="Ellips 14">
              <a:extLst>
                <a:ext uri="{FF2B5EF4-FFF2-40B4-BE49-F238E27FC236}">
                  <a16:creationId xmlns:a16="http://schemas.microsoft.com/office/drawing/2014/main" id="{0E0C4926-9068-AA4F-BA2D-2422548D0D43}"/>
                </a:ext>
              </a:extLst>
            </p:cNvPr>
            <p:cNvSpPr/>
            <p:nvPr userDrawn="1"/>
          </p:nvSpPr>
          <p:spPr>
            <a:xfrm>
              <a:off x="4469669" y="734186"/>
              <a:ext cx="3252651" cy="3252651"/>
            </a:xfrm>
            <a:prstGeom prst="ellipse">
              <a:avLst/>
            </a:prstGeom>
            <a:solidFill>
              <a:schemeClr val="bg1"/>
            </a:solidFill>
            <a:ln>
              <a:solidFill>
                <a:srgbClr val="F1F1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F787E179-B751-8D47-ADAE-47AC3AC923C2}"/>
                </a:ext>
              </a:extLst>
            </p:cNvPr>
            <p:cNvPicPr>
              <a:picLocks noChangeAspect="1"/>
            </p:cNvPicPr>
            <p:nvPr userDrawn="1"/>
          </p:nvPicPr>
          <p:blipFill>
            <a:blip r:embed="rId2"/>
            <a:srcRect/>
            <a:stretch/>
          </p:blipFill>
          <p:spPr>
            <a:xfrm>
              <a:off x="4510366" y="774879"/>
              <a:ext cx="3171267" cy="3171267"/>
            </a:xfrm>
            <a:prstGeom prst="rect">
              <a:avLst/>
            </a:prstGeom>
          </p:spPr>
        </p:pic>
      </p:grpSp>
      <p:sp>
        <p:nvSpPr>
          <p:cNvPr id="2" name="Platshållare för bildnummer 1">
            <a:extLst>
              <a:ext uri="{FF2B5EF4-FFF2-40B4-BE49-F238E27FC236}">
                <a16:creationId xmlns:a16="http://schemas.microsoft.com/office/drawing/2014/main" id="{9C12D88A-EFF4-ECC9-E4D9-A749C5DA420C}"/>
              </a:ext>
            </a:extLst>
          </p:cNvPr>
          <p:cNvSpPr>
            <a:spLocks noGrp="1"/>
          </p:cNvSpPr>
          <p:nvPr>
            <p:ph type="sldNum" sz="quarter" idx="14"/>
          </p:nvPr>
        </p:nvSpPr>
        <p:spPr/>
        <p:txBody>
          <a:bodyPr/>
          <a:lstStyle/>
          <a:p>
            <a:fld id="{E7160305-2B69-0A4C-B63B-78CB11559816}" type="slidenum">
              <a:rPr lang="sv-SE" smtClean="0"/>
              <a:t>‹#›</a:t>
            </a:fld>
            <a:endParaRPr lang="sv-SE"/>
          </a:p>
        </p:txBody>
      </p:sp>
    </p:spTree>
    <p:extLst>
      <p:ext uri="{BB962C8B-B14F-4D97-AF65-F5344CB8AC3E}">
        <p14:creationId xmlns:p14="http://schemas.microsoft.com/office/powerpoint/2010/main" val="1255858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lbild vit kant">
    <p:spTree>
      <p:nvGrpSpPr>
        <p:cNvPr id="1" name=""/>
        <p:cNvGrpSpPr/>
        <p:nvPr/>
      </p:nvGrpSpPr>
      <p:grpSpPr>
        <a:xfrm>
          <a:off x="0" y="0"/>
          <a:ext cx="0" cy="0"/>
          <a:chOff x="0" y="0"/>
          <a:chExt cx="0" cy="0"/>
        </a:xfrm>
      </p:grpSpPr>
      <p:sp>
        <p:nvSpPr>
          <p:cNvPr id="23" name="Platshållare för bild 22">
            <a:extLst>
              <a:ext uri="{FF2B5EF4-FFF2-40B4-BE49-F238E27FC236}">
                <a16:creationId xmlns:a16="http://schemas.microsoft.com/office/drawing/2014/main" id="{7442ABC0-A7E2-4A7C-A09F-1AE8F50EF505}"/>
              </a:ext>
            </a:extLst>
          </p:cNvPr>
          <p:cNvSpPr>
            <a:spLocks noGrp="1"/>
          </p:cNvSpPr>
          <p:nvPr>
            <p:ph type="pic" sz="quarter" idx="10" hasCustomPrompt="1"/>
          </p:nvPr>
        </p:nvSpPr>
        <p:spPr>
          <a:xfrm>
            <a:off x="0" y="-13063"/>
            <a:ext cx="12205063" cy="5988139"/>
          </a:xfrm>
          <a:custGeom>
            <a:avLst/>
            <a:gdLst>
              <a:gd name="connsiteX0" fmla="*/ 0 w 12192000"/>
              <a:gd name="connsiteY0" fmla="*/ 0 h 5413373"/>
              <a:gd name="connsiteX1" fmla="*/ 12192000 w 12192000"/>
              <a:gd name="connsiteY1" fmla="*/ 0 h 5413373"/>
              <a:gd name="connsiteX2" fmla="*/ 12192000 w 12192000"/>
              <a:gd name="connsiteY2" fmla="*/ 5089333 h 5413373"/>
              <a:gd name="connsiteX3" fmla="*/ 11815762 w 12192000"/>
              <a:gd name="connsiteY3" fmla="*/ 5189404 h 5413373"/>
              <a:gd name="connsiteX4" fmla="*/ 9372600 w 12192000"/>
              <a:gd name="connsiteY4" fmla="*/ 5389546 h 5413373"/>
              <a:gd name="connsiteX5" fmla="*/ 5957888 w 12192000"/>
              <a:gd name="connsiteY5" fmla="*/ 5246588 h 5413373"/>
              <a:gd name="connsiteX6" fmla="*/ 1204913 w 12192000"/>
              <a:gd name="connsiteY6" fmla="*/ 5208465 h 5413373"/>
              <a:gd name="connsiteX7" fmla="*/ 0 w 12192000"/>
              <a:gd name="connsiteY7" fmla="*/ 5413373 h 5413373"/>
              <a:gd name="connsiteX8" fmla="*/ 0 w 12192000"/>
              <a:gd name="connsiteY8" fmla="*/ 0 h 5413373"/>
              <a:gd name="connsiteX0" fmla="*/ 0 w 12192000"/>
              <a:gd name="connsiteY0" fmla="*/ 0 h 5988139"/>
              <a:gd name="connsiteX1" fmla="*/ 12192000 w 12192000"/>
              <a:gd name="connsiteY1" fmla="*/ 574766 h 5988139"/>
              <a:gd name="connsiteX2" fmla="*/ 12192000 w 12192000"/>
              <a:gd name="connsiteY2" fmla="*/ 5664099 h 5988139"/>
              <a:gd name="connsiteX3" fmla="*/ 11815762 w 12192000"/>
              <a:gd name="connsiteY3" fmla="*/ 5764170 h 5988139"/>
              <a:gd name="connsiteX4" fmla="*/ 9372600 w 12192000"/>
              <a:gd name="connsiteY4" fmla="*/ 5964312 h 5988139"/>
              <a:gd name="connsiteX5" fmla="*/ 5957888 w 12192000"/>
              <a:gd name="connsiteY5" fmla="*/ 5821354 h 5988139"/>
              <a:gd name="connsiteX6" fmla="*/ 1204913 w 12192000"/>
              <a:gd name="connsiteY6" fmla="*/ 5783231 h 5988139"/>
              <a:gd name="connsiteX7" fmla="*/ 0 w 12192000"/>
              <a:gd name="connsiteY7" fmla="*/ 5988139 h 5988139"/>
              <a:gd name="connsiteX8" fmla="*/ 0 w 12192000"/>
              <a:gd name="connsiteY8" fmla="*/ 0 h 5988139"/>
              <a:gd name="connsiteX0" fmla="*/ 0 w 12205063"/>
              <a:gd name="connsiteY0" fmla="*/ 0 h 5988139"/>
              <a:gd name="connsiteX1" fmla="*/ 12205063 w 12205063"/>
              <a:gd name="connsiteY1" fmla="*/ 0 h 5988139"/>
              <a:gd name="connsiteX2" fmla="*/ 12192000 w 12205063"/>
              <a:gd name="connsiteY2" fmla="*/ 5664099 h 5988139"/>
              <a:gd name="connsiteX3" fmla="*/ 11815762 w 12205063"/>
              <a:gd name="connsiteY3" fmla="*/ 5764170 h 5988139"/>
              <a:gd name="connsiteX4" fmla="*/ 9372600 w 12205063"/>
              <a:gd name="connsiteY4" fmla="*/ 5964312 h 5988139"/>
              <a:gd name="connsiteX5" fmla="*/ 5957888 w 12205063"/>
              <a:gd name="connsiteY5" fmla="*/ 5821354 h 5988139"/>
              <a:gd name="connsiteX6" fmla="*/ 1204913 w 12205063"/>
              <a:gd name="connsiteY6" fmla="*/ 5783231 h 5988139"/>
              <a:gd name="connsiteX7" fmla="*/ 0 w 12205063"/>
              <a:gd name="connsiteY7" fmla="*/ 5988139 h 5988139"/>
              <a:gd name="connsiteX8" fmla="*/ 0 w 12205063"/>
              <a:gd name="connsiteY8" fmla="*/ 0 h 598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5063" h="5988139">
                <a:moveTo>
                  <a:pt x="0" y="0"/>
                </a:moveTo>
                <a:lnTo>
                  <a:pt x="12205063" y="0"/>
                </a:lnTo>
                <a:cubicBezTo>
                  <a:pt x="12200709" y="1888033"/>
                  <a:pt x="12196354" y="3776066"/>
                  <a:pt x="12192000" y="5664099"/>
                </a:cubicBezTo>
                <a:cubicBezTo>
                  <a:pt x="12106275" y="5687926"/>
                  <a:pt x="11977688" y="5726048"/>
                  <a:pt x="11815762" y="5764170"/>
                </a:cubicBezTo>
                <a:cubicBezTo>
                  <a:pt x="11029950" y="5945251"/>
                  <a:pt x="10177462" y="5945251"/>
                  <a:pt x="9372600" y="5964312"/>
                </a:cubicBezTo>
                <a:cubicBezTo>
                  <a:pt x="8234363" y="5992904"/>
                  <a:pt x="7096125" y="5888068"/>
                  <a:pt x="5957888" y="5821354"/>
                </a:cubicBezTo>
                <a:cubicBezTo>
                  <a:pt x="4376738" y="5721283"/>
                  <a:pt x="2786063" y="5587854"/>
                  <a:pt x="1204913" y="5783231"/>
                </a:cubicBezTo>
                <a:cubicBezTo>
                  <a:pt x="695325" y="5845180"/>
                  <a:pt x="280988" y="5916660"/>
                  <a:pt x="0" y="5988139"/>
                </a:cubicBezTo>
                <a:lnTo>
                  <a:pt x="0" y="0"/>
                </a:lnTo>
                <a:close/>
              </a:path>
            </a:pathLst>
          </a:custGeom>
          <a:solidFill>
            <a:srgbClr val="C8C9C7"/>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här för att lägga till bild</a:t>
            </a:r>
          </a:p>
        </p:txBody>
      </p:sp>
      <p:sp>
        <p:nvSpPr>
          <p:cNvPr id="2" name="Platshållare för bildnummer 1">
            <a:extLst>
              <a:ext uri="{FF2B5EF4-FFF2-40B4-BE49-F238E27FC236}">
                <a16:creationId xmlns:a16="http://schemas.microsoft.com/office/drawing/2014/main" id="{582E6CEB-C3EC-C505-3E59-1DA4E51B834C}"/>
              </a:ext>
            </a:extLst>
          </p:cNvPr>
          <p:cNvSpPr>
            <a:spLocks noGrp="1"/>
          </p:cNvSpPr>
          <p:nvPr>
            <p:ph type="sldNum" sz="quarter" idx="11"/>
          </p:nvPr>
        </p:nvSpPr>
        <p:spPr/>
        <p:txBody>
          <a:bodyPr/>
          <a:lstStyle/>
          <a:p>
            <a:fld id="{E7160305-2B69-0A4C-B63B-78CB11559816}" type="slidenum">
              <a:rPr lang="sv-SE" smtClean="0"/>
              <a:t>‹#›</a:t>
            </a:fld>
            <a:endParaRPr lang="sv-SE"/>
          </a:p>
        </p:txBody>
      </p:sp>
    </p:spTree>
    <p:extLst>
      <p:ext uri="{BB962C8B-B14F-4D97-AF65-F5344CB8AC3E}">
        <p14:creationId xmlns:p14="http://schemas.microsoft.com/office/powerpoint/2010/main" val="3048290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lbild Orange kan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18FC3D4-9219-C443-85B7-A5CC9124AE32}"/>
              </a:ext>
            </a:extLst>
          </p:cNvPr>
          <p:cNvSpPr/>
          <p:nvPr userDrawn="1"/>
        </p:nvSpPr>
        <p:spPr>
          <a:xfrm>
            <a:off x="0" y="3142211"/>
            <a:ext cx="12192000" cy="3715789"/>
          </a:xfrm>
          <a:prstGeom prst="rect">
            <a:avLst/>
          </a:prstGeom>
          <a:solidFill>
            <a:srgbClr val="D4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Platshållare för bild 22">
            <a:extLst>
              <a:ext uri="{FF2B5EF4-FFF2-40B4-BE49-F238E27FC236}">
                <a16:creationId xmlns:a16="http://schemas.microsoft.com/office/drawing/2014/main" id="{7442ABC0-A7E2-4A7C-A09F-1AE8F50EF505}"/>
              </a:ext>
            </a:extLst>
          </p:cNvPr>
          <p:cNvSpPr>
            <a:spLocks noGrp="1"/>
          </p:cNvSpPr>
          <p:nvPr>
            <p:ph type="pic" sz="quarter" idx="10" hasCustomPrompt="1"/>
          </p:nvPr>
        </p:nvSpPr>
        <p:spPr>
          <a:xfrm>
            <a:off x="0" y="-13063"/>
            <a:ext cx="12205063" cy="5988139"/>
          </a:xfrm>
          <a:custGeom>
            <a:avLst/>
            <a:gdLst>
              <a:gd name="connsiteX0" fmla="*/ 0 w 12192000"/>
              <a:gd name="connsiteY0" fmla="*/ 0 h 5413373"/>
              <a:gd name="connsiteX1" fmla="*/ 12192000 w 12192000"/>
              <a:gd name="connsiteY1" fmla="*/ 0 h 5413373"/>
              <a:gd name="connsiteX2" fmla="*/ 12192000 w 12192000"/>
              <a:gd name="connsiteY2" fmla="*/ 5089333 h 5413373"/>
              <a:gd name="connsiteX3" fmla="*/ 11815762 w 12192000"/>
              <a:gd name="connsiteY3" fmla="*/ 5189404 h 5413373"/>
              <a:gd name="connsiteX4" fmla="*/ 9372600 w 12192000"/>
              <a:gd name="connsiteY4" fmla="*/ 5389546 h 5413373"/>
              <a:gd name="connsiteX5" fmla="*/ 5957888 w 12192000"/>
              <a:gd name="connsiteY5" fmla="*/ 5246588 h 5413373"/>
              <a:gd name="connsiteX6" fmla="*/ 1204913 w 12192000"/>
              <a:gd name="connsiteY6" fmla="*/ 5208465 h 5413373"/>
              <a:gd name="connsiteX7" fmla="*/ 0 w 12192000"/>
              <a:gd name="connsiteY7" fmla="*/ 5413373 h 5413373"/>
              <a:gd name="connsiteX8" fmla="*/ 0 w 12192000"/>
              <a:gd name="connsiteY8" fmla="*/ 0 h 5413373"/>
              <a:gd name="connsiteX0" fmla="*/ 0 w 12192000"/>
              <a:gd name="connsiteY0" fmla="*/ 0 h 5988139"/>
              <a:gd name="connsiteX1" fmla="*/ 12192000 w 12192000"/>
              <a:gd name="connsiteY1" fmla="*/ 574766 h 5988139"/>
              <a:gd name="connsiteX2" fmla="*/ 12192000 w 12192000"/>
              <a:gd name="connsiteY2" fmla="*/ 5664099 h 5988139"/>
              <a:gd name="connsiteX3" fmla="*/ 11815762 w 12192000"/>
              <a:gd name="connsiteY3" fmla="*/ 5764170 h 5988139"/>
              <a:gd name="connsiteX4" fmla="*/ 9372600 w 12192000"/>
              <a:gd name="connsiteY4" fmla="*/ 5964312 h 5988139"/>
              <a:gd name="connsiteX5" fmla="*/ 5957888 w 12192000"/>
              <a:gd name="connsiteY5" fmla="*/ 5821354 h 5988139"/>
              <a:gd name="connsiteX6" fmla="*/ 1204913 w 12192000"/>
              <a:gd name="connsiteY6" fmla="*/ 5783231 h 5988139"/>
              <a:gd name="connsiteX7" fmla="*/ 0 w 12192000"/>
              <a:gd name="connsiteY7" fmla="*/ 5988139 h 5988139"/>
              <a:gd name="connsiteX8" fmla="*/ 0 w 12192000"/>
              <a:gd name="connsiteY8" fmla="*/ 0 h 5988139"/>
              <a:gd name="connsiteX0" fmla="*/ 0 w 12205063"/>
              <a:gd name="connsiteY0" fmla="*/ 0 h 5988139"/>
              <a:gd name="connsiteX1" fmla="*/ 12205063 w 12205063"/>
              <a:gd name="connsiteY1" fmla="*/ 0 h 5988139"/>
              <a:gd name="connsiteX2" fmla="*/ 12192000 w 12205063"/>
              <a:gd name="connsiteY2" fmla="*/ 5664099 h 5988139"/>
              <a:gd name="connsiteX3" fmla="*/ 11815762 w 12205063"/>
              <a:gd name="connsiteY3" fmla="*/ 5764170 h 5988139"/>
              <a:gd name="connsiteX4" fmla="*/ 9372600 w 12205063"/>
              <a:gd name="connsiteY4" fmla="*/ 5964312 h 5988139"/>
              <a:gd name="connsiteX5" fmla="*/ 5957888 w 12205063"/>
              <a:gd name="connsiteY5" fmla="*/ 5821354 h 5988139"/>
              <a:gd name="connsiteX6" fmla="*/ 1204913 w 12205063"/>
              <a:gd name="connsiteY6" fmla="*/ 5783231 h 5988139"/>
              <a:gd name="connsiteX7" fmla="*/ 0 w 12205063"/>
              <a:gd name="connsiteY7" fmla="*/ 5988139 h 5988139"/>
              <a:gd name="connsiteX8" fmla="*/ 0 w 12205063"/>
              <a:gd name="connsiteY8" fmla="*/ 0 h 598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5063" h="5988139">
                <a:moveTo>
                  <a:pt x="0" y="0"/>
                </a:moveTo>
                <a:lnTo>
                  <a:pt x="12205063" y="0"/>
                </a:lnTo>
                <a:cubicBezTo>
                  <a:pt x="12200709" y="1888033"/>
                  <a:pt x="12196354" y="3776066"/>
                  <a:pt x="12192000" y="5664099"/>
                </a:cubicBezTo>
                <a:cubicBezTo>
                  <a:pt x="12106275" y="5687926"/>
                  <a:pt x="11977688" y="5726048"/>
                  <a:pt x="11815762" y="5764170"/>
                </a:cubicBezTo>
                <a:cubicBezTo>
                  <a:pt x="11029950" y="5945251"/>
                  <a:pt x="10177462" y="5945251"/>
                  <a:pt x="9372600" y="5964312"/>
                </a:cubicBezTo>
                <a:cubicBezTo>
                  <a:pt x="8234363" y="5992904"/>
                  <a:pt x="7096125" y="5888068"/>
                  <a:pt x="5957888" y="5821354"/>
                </a:cubicBezTo>
                <a:cubicBezTo>
                  <a:pt x="4376738" y="5721283"/>
                  <a:pt x="2786063" y="5587854"/>
                  <a:pt x="1204913" y="5783231"/>
                </a:cubicBezTo>
                <a:cubicBezTo>
                  <a:pt x="695325" y="5845180"/>
                  <a:pt x="280988" y="5916660"/>
                  <a:pt x="0" y="5988139"/>
                </a:cubicBezTo>
                <a:lnTo>
                  <a:pt x="0" y="0"/>
                </a:lnTo>
                <a:close/>
              </a:path>
            </a:pathLst>
          </a:custGeom>
          <a:solidFill>
            <a:srgbClr val="C8C9C7"/>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här för att lägga till bild</a:t>
            </a:r>
          </a:p>
        </p:txBody>
      </p:sp>
      <p:sp>
        <p:nvSpPr>
          <p:cNvPr id="3" name="Platshållare för bildnummer 2">
            <a:extLst>
              <a:ext uri="{FF2B5EF4-FFF2-40B4-BE49-F238E27FC236}">
                <a16:creationId xmlns:a16="http://schemas.microsoft.com/office/drawing/2014/main" id="{B78EEE97-0ECC-7E79-3099-3495A5D30702}"/>
              </a:ext>
            </a:extLst>
          </p:cNvPr>
          <p:cNvSpPr>
            <a:spLocks noGrp="1"/>
          </p:cNvSpPr>
          <p:nvPr>
            <p:ph type="sldNum" sz="quarter" idx="11"/>
          </p:nvPr>
        </p:nvSpPr>
        <p:spPr/>
        <p:txBody>
          <a:bodyPr/>
          <a:lstStyle/>
          <a:p>
            <a:fld id="{E7160305-2B69-0A4C-B63B-78CB11559816}" type="slidenum">
              <a:rPr lang="sv-SE" smtClean="0"/>
              <a:t>‹#›</a:t>
            </a:fld>
            <a:endParaRPr lang="sv-SE"/>
          </a:p>
        </p:txBody>
      </p:sp>
    </p:spTree>
    <p:extLst>
      <p:ext uri="{BB962C8B-B14F-4D97-AF65-F5344CB8AC3E}">
        <p14:creationId xmlns:p14="http://schemas.microsoft.com/office/powerpoint/2010/main" val="4219623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s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3EA98AB-D40F-4249-8AFD-8AD249623BA9}"/>
              </a:ext>
            </a:extLst>
          </p:cNvPr>
          <p:cNvSpPr/>
          <p:nvPr userDrawn="1"/>
        </p:nvSpPr>
        <p:spPr>
          <a:xfrm>
            <a:off x="-2" y="0"/>
            <a:ext cx="12192000" cy="715161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ubrik 10">
            <a:extLst>
              <a:ext uri="{FF2B5EF4-FFF2-40B4-BE49-F238E27FC236}">
                <a16:creationId xmlns:a16="http://schemas.microsoft.com/office/drawing/2014/main" id="{955ADF12-CAFF-164F-A20C-B668B8510868}"/>
              </a:ext>
            </a:extLst>
          </p:cNvPr>
          <p:cNvSpPr>
            <a:spLocks noGrp="1"/>
          </p:cNvSpPr>
          <p:nvPr>
            <p:ph type="title"/>
          </p:nvPr>
        </p:nvSpPr>
        <p:spPr>
          <a:xfrm>
            <a:off x="2277634" y="2649682"/>
            <a:ext cx="7636727" cy="1656311"/>
          </a:xfrm>
          <a:prstGeom prst="rect">
            <a:avLst/>
          </a:prstGeom>
        </p:spPr>
        <p:txBody>
          <a:bodyPr/>
          <a:lstStyle>
            <a:lvl1pPr algn="ctr">
              <a:defRPr b="1" i="0">
                <a:solidFill>
                  <a:schemeClr val="bg1"/>
                </a:solidFill>
                <a:latin typeface="Corbel" panose="020B0503020204020204" pitchFamily="34" charset="0"/>
              </a:defRPr>
            </a:lvl1pPr>
          </a:lstStyle>
          <a:p>
            <a:r>
              <a:rPr lang="sv-SE"/>
              <a:t>Klicka här för att ändra mall för rubrikformat</a:t>
            </a:r>
            <a:endParaRPr lang="sv-SE" dirty="0"/>
          </a:p>
        </p:txBody>
      </p:sp>
      <p:sp>
        <p:nvSpPr>
          <p:cNvPr id="6" name="Freeform 5">
            <a:extLst>
              <a:ext uri="{FF2B5EF4-FFF2-40B4-BE49-F238E27FC236}">
                <a16:creationId xmlns:a16="http://schemas.microsoft.com/office/drawing/2014/main" id="{DB952973-6E40-5248-9DC8-96A71207C401}"/>
              </a:ext>
            </a:extLst>
          </p:cNvPr>
          <p:cNvSpPr>
            <a:spLocks/>
          </p:cNvSpPr>
          <p:nvPr userDrawn="1"/>
        </p:nvSpPr>
        <p:spPr bwMode="auto">
          <a:xfrm>
            <a:off x="-3" y="4934956"/>
            <a:ext cx="12336089" cy="2233280"/>
          </a:xfrm>
          <a:custGeom>
            <a:avLst/>
            <a:gdLst>
              <a:gd name="T0" fmla="*/ 0 w 2560"/>
              <a:gd name="T1" fmla="*/ 84 h 388"/>
              <a:gd name="T2" fmla="*/ 253 w 2560"/>
              <a:gd name="T3" fmla="*/ 41 h 388"/>
              <a:gd name="T4" fmla="*/ 1251 w 2560"/>
              <a:gd name="T5" fmla="*/ 49 h 388"/>
              <a:gd name="T6" fmla="*/ 1968 w 2560"/>
              <a:gd name="T7" fmla="*/ 79 h 388"/>
              <a:gd name="T8" fmla="*/ 2481 w 2560"/>
              <a:gd name="T9" fmla="*/ 37 h 388"/>
              <a:gd name="T10" fmla="*/ 2560 w 2560"/>
              <a:gd name="T11" fmla="*/ 16 h 388"/>
              <a:gd name="T12" fmla="*/ 2560 w 2560"/>
              <a:gd name="T13" fmla="*/ 17 h 388"/>
              <a:gd name="T14" fmla="*/ 2560 w 2560"/>
              <a:gd name="T15" fmla="*/ 388 h 388"/>
              <a:gd name="T16" fmla="*/ 0 w 2560"/>
              <a:gd name="T17" fmla="*/ 388 h 388"/>
              <a:gd name="T18" fmla="*/ 0 w 2560"/>
              <a:gd name="T19" fmla="*/ 85 h 388"/>
              <a:gd name="T20" fmla="*/ 0 w 2560"/>
              <a:gd name="T21" fmla="*/ 84 h 388"/>
              <a:gd name="connsiteX0" fmla="*/ 0 w 10000"/>
              <a:gd name="connsiteY0" fmla="*/ 1753 h 9588"/>
              <a:gd name="connsiteX1" fmla="*/ 988 w 10000"/>
              <a:gd name="connsiteY1" fmla="*/ 645 h 9588"/>
              <a:gd name="connsiteX2" fmla="*/ 4887 w 10000"/>
              <a:gd name="connsiteY2" fmla="*/ 851 h 9588"/>
              <a:gd name="connsiteX3" fmla="*/ 7688 w 10000"/>
              <a:gd name="connsiteY3" fmla="*/ 1624 h 9588"/>
              <a:gd name="connsiteX4" fmla="*/ 9691 w 10000"/>
              <a:gd name="connsiteY4" fmla="*/ 542 h 9588"/>
              <a:gd name="connsiteX5" fmla="*/ 10000 w 10000"/>
              <a:gd name="connsiteY5" fmla="*/ 0 h 9588"/>
              <a:gd name="connsiteX6" fmla="*/ 10000 w 10000"/>
              <a:gd name="connsiteY6" fmla="*/ 26 h 9588"/>
              <a:gd name="connsiteX7" fmla="*/ 10000 w 10000"/>
              <a:gd name="connsiteY7" fmla="*/ 9517 h 9588"/>
              <a:gd name="connsiteX8" fmla="*/ 0 w 10000"/>
              <a:gd name="connsiteY8" fmla="*/ 9588 h 9588"/>
              <a:gd name="connsiteX9" fmla="*/ 0 w 10000"/>
              <a:gd name="connsiteY9" fmla="*/ 1779 h 9588"/>
              <a:gd name="connsiteX10" fmla="*/ 0 w 10000"/>
              <a:gd name="connsiteY10" fmla="*/ 1753 h 9588"/>
              <a:gd name="connsiteX0" fmla="*/ 0 w 10000"/>
              <a:gd name="connsiteY0" fmla="*/ 1828 h 10000"/>
              <a:gd name="connsiteX1" fmla="*/ 988 w 10000"/>
              <a:gd name="connsiteY1" fmla="*/ 673 h 10000"/>
              <a:gd name="connsiteX2" fmla="*/ 4887 w 10000"/>
              <a:gd name="connsiteY2" fmla="*/ 888 h 10000"/>
              <a:gd name="connsiteX3" fmla="*/ 7688 w 10000"/>
              <a:gd name="connsiteY3" fmla="*/ 1694 h 10000"/>
              <a:gd name="connsiteX4" fmla="*/ 9691 w 10000"/>
              <a:gd name="connsiteY4" fmla="*/ 565 h 10000"/>
              <a:gd name="connsiteX5" fmla="*/ 10000 w 10000"/>
              <a:gd name="connsiteY5" fmla="*/ 0 h 10000"/>
              <a:gd name="connsiteX6" fmla="*/ 10000 w 10000"/>
              <a:gd name="connsiteY6" fmla="*/ 27 h 10000"/>
              <a:gd name="connsiteX7" fmla="*/ 10000 w 10000"/>
              <a:gd name="connsiteY7" fmla="*/ 9926 h 10000"/>
              <a:gd name="connsiteX8" fmla="*/ 0 w 10000"/>
              <a:gd name="connsiteY8" fmla="*/ 10000 h 10000"/>
              <a:gd name="connsiteX9" fmla="*/ 0 w 10000"/>
              <a:gd name="connsiteY9" fmla="*/ 1855 h 10000"/>
              <a:gd name="connsiteX10" fmla="*/ 0 w 10000"/>
              <a:gd name="connsiteY10" fmla="*/ 182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1828"/>
                </a:moveTo>
                <a:cubicBezTo>
                  <a:pt x="230" y="1425"/>
                  <a:pt x="570" y="1022"/>
                  <a:pt x="988" y="673"/>
                </a:cubicBezTo>
                <a:cubicBezTo>
                  <a:pt x="2285" y="-430"/>
                  <a:pt x="3590" y="323"/>
                  <a:pt x="4887" y="888"/>
                </a:cubicBezTo>
                <a:cubicBezTo>
                  <a:pt x="5820" y="1264"/>
                  <a:pt x="6754" y="1855"/>
                  <a:pt x="7688" y="1694"/>
                </a:cubicBezTo>
                <a:cubicBezTo>
                  <a:pt x="8348" y="1586"/>
                  <a:pt x="9047" y="1586"/>
                  <a:pt x="9691" y="565"/>
                </a:cubicBezTo>
                <a:cubicBezTo>
                  <a:pt x="9824" y="349"/>
                  <a:pt x="9930" y="135"/>
                  <a:pt x="10000" y="0"/>
                </a:cubicBezTo>
                <a:lnTo>
                  <a:pt x="10000" y="27"/>
                </a:lnTo>
                <a:lnTo>
                  <a:pt x="10000" y="9926"/>
                </a:lnTo>
                <a:lnTo>
                  <a:pt x="0" y="10000"/>
                </a:lnTo>
                <a:lnTo>
                  <a:pt x="0" y="1855"/>
                </a:lnTo>
                <a:lnTo>
                  <a:pt x="0" y="18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7" name="Rubrik 10">
            <a:extLst>
              <a:ext uri="{FF2B5EF4-FFF2-40B4-BE49-F238E27FC236}">
                <a16:creationId xmlns:a16="http://schemas.microsoft.com/office/drawing/2014/main" id="{8DF614DA-C838-6545-ACAE-77C12155249C}"/>
              </a:ext>
            </a:extLst>
          </p:cNvPr>
          <p:cNvSpPr txBox="1">
            <a:spLocks/>
          </p:cNvSpPr>
          <p:nvPr userDrawn="1"/>
        </p:nvSpPr>
        <p:spPr>
          <a:xfrm>
            <a:off x="759172" y="5560323"/>
            <a:ext cx="2881599" cy="378884"/>
          </a:xfrm>
          <a:prstGeom prst="rect">
            <a:avLst/>
          </a:prstGeom>
        </p:spPr>
        <p:txBody>
          <a:bodyPr/>
          <a:lstStyle>
            <a:lvl1pPr algn="ctr" defTabSz="914400" rtl="0" eaLnBrk="1" latinLnBrk="0" hangingPunct="1">
              <a:lnSpc>
                <a:spcPct val="90000"/>
              </a:lnSpc>
              <a:spcBef>
                <a:spcPct val="0"/>
              </a:spcBef>
              <a:buNone/>
              <a:defRPr sz="4400" b="1" i="0" kern="1200">
                <a:solidFill>
                  <a:schemeClr val="bg1"/>
                </a:solidFill>
                <a:latin typeface="Corbel" panose="020B0503020204020204" pitchFamily="34" charset="0"/>
                <a:ea typeface="+mj-ea"/>
                <a:cs typeface="+mj-cs"/>
              </a:defRPr>
            </a:lvl1pPr>
          </a:lstStyle>
          <a:p>
            <a:pPr algn="l"/>
            <a:r>
              <a:rPr lang="sv-SE" sz="2000" b="0" dirty="0">
                <a:solidFill>
                  <a:schemeClr val="tx1"/>
                </a:solidFill>
              </a:rPr>
              <a:t>Följ oss på sociala medier</a:t>
            </a:r>
          </a:p>
        </p:txBody>
      </p:sp>
      <p:sp>
        <p:nvSpPr>
          <p:cNvPr id="14" name="Rubrik 10">
            <a:extLst>
              <a:ext uri="{FF2B5EF4-FFF2-40B4-BE49-F238E27FC236}">
                <a16:creationId xmlns:a16="http://schemas.microsoft.com/office/drawing/2014/main" id="{56470D48-0C23-7643-8158-DEEAE076F301}"/>
              </a:ext>
            </a:extLst>
          </p:cNvPr>
          <p:cNvSpPr txBox="1">
            <a:spLocks/>
          </p:cNvSpPr>
          <p:nvPr userDrawn="1"/>
        </p:nvSpPr>
        <p:spPr>
          <a:xfrm>
            <a:off x="3214401" y="6115719"/>
            <a:ext cx="2881599" cy="378883"/>
          </a:xfrm>
          <a:prstGeom prst="rect">
            <a:avLst/>
          </a:prstGeom>
        </p:spPr>
        <p:txBody>
          <a:bodyPr/>
          <a:lstStyle>
            <a:lvl1pPr algn="ctr" defTabSz="914400" rtl="0" eaLnBrk="1" latinLnBrk="0" hangingPunct="1">
              <a:lnSpc>
                <a:spcPct val="90000"/>
              </a:lnSpc>
              <a:spcBef>
                <a:spcPct val="0"/>
              </a:spcBef>
              <a:buNone/>
              <a:defRPr sz="4400" b="1" i="0" kern="1200">
                <a:solidFill>
                  <a:schemeClr val="bg1"/>
                </a:solidFill>
                <a:latin typeface="Corbel" panose="020B0503020204020204" pitchFamily="34" charset="0"/>
                <a:ea typeface="+mj-ea"/>
                <a:cs typeface="+mj-cs"/>
              </a:defRPr>
            </a:lvl1pPr>
          </a:lstStyle>
          <a:p>
            <a:pPr algn="l"/>
            <a:r>
              <a:rPr lang="sv-SE" sz="2000" b="0" dirty="0" err="1">
                <a:solidFill>
                  <a:schemeClr val="tx1"/>
                </a:solidFill>
              </a:rPr>
              <a:t>www.mchs.se</a:t>
            </a:r>
            <a:endParaRPr lang="sv-SE" sz="2000" b="0" dirty="0">
              <a:solidFill>
                <a:schemeClr val="tx1"/>
              </a:solidFill>
            </a:endParaRPr>
          </a:p>
        </p:txBody>
      </p:sp>
      <p:pic>
        <p:nvPicPr>
          <p:cNvPr id="2" name="Bildobjekt 1">
            <a:extLst>
              <a:ext uri="{FF2B5EF4-FFF2-40B4-BE49-F238E27FC236}">
                <a16:creationId xmlns:a16="http://schemas.microsoft.com/office/drawing/2014/main" id="{15450F00-C65E-4A4A-9623-8316F0529CDA}"/>
              </a:ext>
            </a:extLst>
          </p:cNvPr>
          <p:cNvPicPr>
            <a:picLocks noChangeAspect="1"/>
          </p:cNvPicPr>
          <p:nvPr userDrawn="1"/>
        </p:nvPicPr>
        <p:blipFill>
          <a:blip r:embed="rId2"/>
          <a:stretch>
            <a:fillRect/>
          </a:stretch>
        </p:blipFill>
        <p:spPr>
          <a:xfrm>
            <a:off x="865032" y="6033373"/>
            <a:ext cx="2143760" cy="416384"/>
          </a:xfrm>
          <a:prstGeom prst="rect">
            <a:avLst/>
          </a:prstGeom>
        </p:spPr>
      </p:pic>
      <p:grpSp>
        <p:nvGrpSpPr>
          <p:cNvPr id="13" name="Grupp 12">
            <a:extLst>
              <a:ext uri="{FF2B5EF4-FFF2-40B4-BE49-F238E27FC236}">
                <a16:creationId xmlns:a16="http://schemas.microsoft.com/office/drawing/2014/main" id="{B1FA2424-65AA-1045-B465-FB5DB337B8C3}"/>
              </a:ext>
            </a:extLst>
          </p:cNvPr>
          <p:cNvGrpSpPr/>
          <p:nvPr userDrawn="1"/>
        </p:nvGrpSpPr>
        <p:grpSpPr>
          <a:xfrm>
            <a:off x="5454980" y="638375"/>
            <a:ext cx="1282034" cy="1282034"/>
            <a:chOff x="4469669" y="734186"/>
            <a:chExt cx="3252651" cy="3252651"/>
          </a:xfrm>
        </p:grpSpPr>
        <p:sp>
          <p:nvSpPr>
            <p:cNvPr id="16" name="Ellips 15">
              <a:extLst>
                <a:ext uri="{FF2B5EF4-FFF2-40B4-BE49-F238E27FC236}">
                  <a16:creationId xmlns:a16="http://schemas.microsoft.com/office/drawing/2014/main" id="{2E8275C6-9B06-AC47-A6C7-ECD3E5E97ADB}"/>
                </a:ext>
              </a:extLst>
            </p:cNvPr>
            <p:cNvSpPr/>
            <p:nvPr userDrawn="1"/>
          </p:nvSpPr>
          <p:spPr>
            <a:xfrm>
              <a:off x="4469669" y="734186"/>
              <a:ext cx="3252651" cy="3252651"/>
            </a:xfrm>
            <a:prstGeom prst="ellipse">
              <a:avLst/>
            </a:prstGeom>
            <a:solidFill>
              <a:schemeClr val="bg1"/>
            </a:solidFill>
            <a:ln>
              <a:solidFill>
                <a:srgbClr val="F1F1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Bildobjekt 16">
              <a:extLst>
                <a:ext uri="{FF2B5EF4-FFF2-40B4-BE49-F238E27FC236}">
                  <a16:creationId xmlns:a16="http://schemas.microsoft.com/office/drawing/2014/main" id="{85523239-AF65-C445-8959-BEEDBC612982}"/>
                </a:ext>
              </a:extLst>
            </p:cNvPr>
            <p:cNvPicPr>
              <a:picLocks noChangeAspect="1"/>
            </p:cNvPicPr>
            <p:nvPr userDrawn="1"/>
          </p:nvPicPr>
          <p:blipFill>
            <a:blip r:embed="rId3"/>
            <a:srcRect/>
            <a:stretch/>
          </p:blipFill>
          <p:spPr>
            <a:xfrm>
              <a:off x="4510366" y="774879"/>
              <a:ext cx="3171267" cy="3171267"/>
            </a:xfrm>
            <a:prstGeom prst="rect">
              <a:avLst/>
            </a:prstGeom>
          </p:spPr>
        </p:pic>
      </p:grpSp>
      <p:sp>
        <p:nvSpPr>
          <p:cNvPr id="3" name="Platshållare för bildnummer 2">
            <a:extLst>
              <a:ext uri="{FF2B5EF4-FFF2-40B4-BE49-F238E27FC236}">
                <a16:creationId xmlns:a16="http://schemas.microsoft.com/office/drawing/2014/main" id="{E8F4F411-39AB-B54D-32C7-B8CFC991A63C}"/>
              </a:ext>
            </a:extLst>
          </p:cNvPr>
          <p:cNvSpPr>
            <a:spLocks noGrp="1"/>
          </p:cNvSpPr>
          <p:nvPr>
            <p:ph type="sldNum" sz="quarter" idx="10"/>
          </p:nvPr>
        </p:nvSpPr>
        <p:spPr/>
        <p:txBody>
          <a:bodyPr/>
          <a:lstStyle/>
          <a:p>
            <a:fld id="{E7160305-2B69-0A4C-B63B-78CB11559816}" type="slidenum">
              <a:rPr lang="sv-SE" smtClean="0"/>
              <a:t>‹#›</a:t>
            </a:fld>
            <a:endParaRPr lang="sv-SE"/>
          </a:p>
        </p:txBody>
      </p:sp>
    </p:spTree>
    <p:extLst>
      <p:ext uri="{BB962C8B-B14F-4D97-AF65-F5344CB8AC3E}">
        <p14:creationId xmlns:p14="http://schemas.microsoft.com/office/powerpoint/2010/main" val="408537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FE441F-596F-C6C1-1AB1-804B1416388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E2ADAD65-3061-5141-9DF9-8F6B750C75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48876CF-8D73-4C76-AC3A-F64605425AA6}"/>
              </a:ext>
            </a:extLst>
          </p:cNvPr>
          <p:cNvSpPr>
            <a:spLocks noGrp="1"/>
          </p:cNvSpPr>
          <p:nvPr>
            <p:ph type="dt" sz="half" idx="10"/>
          </p:nvPr>
        </p:nvSpPr>
        <p:spPr/>
        <p:txBody>
          <a:bodyPr/>
          <a:lstStyle/>
          <a:p>
            <a:fld id="{2091CDC5-F728-8343-B0F7-8EAAC0058174}" type="datetimeFigureOut">
              <a:rPr lang="en-GB" smtClean="0"/>
              <a:t>11/11/2024</a:t>
            </a:fld>
            <a:endParaRPr lang="en-GB"/>
          </a:p>
        </p:txBody>
      </p:sp>
      <p:sp>
        <p:nvSpPr>
          <p:cNvPr id="5" name="Platshållare för sidfot 4">
            <a:extLst>
              <a:ext uri="{FF2B5EF4-FFF2-40B4-BE49-F238E27FC236}">
                <a16:creationId xmlns:a16="http://schemas.microsoft.com/office/drawing/2014/main" id="{E7EA1CE0-6736-A562-A4A8-AC42316D6482}"/>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9D9D2BBC-7548-B4B7-028A-02B4BA06FD22}"/>
              </a:ext>
            </a:extLst>
          </p:cNvPr>
          <p:cNvSpPr>
            <a:spLocks noGrp="1"/>
          </p:cNvSpPr>
          <p:nvPr>
            <p:ph type="sldNum" sz="quarter" idx="12"/>
          </p:nvPr>
        </p:nvSpPr>
        <p:spPr/>
        <p:txBody>
          <a:bodyPr/>
          <a:lstStyle/>
          <a:p>
            <a:fld id="{80D46925-DBF2-6943-91A7-FC44D71C9AAB}" type="slidenum">
              <a:rPr lang="en-GB" smtClean="0"/>
              <a:t>‹#›</a:t>
            </a:fld>
            <a:endParaRPr lang="en-GB"/>
          </a:p>
        </p:txBody>
      </p:sp>
    </p:spTree>
    <p:extLst>
      <p:ext uri="{BB962C8B-B14F-4D97-AF65-F5344CB8AC3E}">
        <p14:creationId xmlns:p14="http://schemas.microsoft.com/office/powerpoint/2010/main" val="3563059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015508-DAE0-BDEA-75A5-F1193852C97D}"/>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860729B7-C9FC-DDED-F0C4-AB6AC6ECCC3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0BEB7857-CDA7-AA31-3A32-F2852B7DA72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1A5AF92C-6BA2-6ACB-7B3B-1EC938D05631}"/>
              </a:ext>
            </a:extLst>
          </p:cNvPr>
          <p:cNvSpPr>
            <a:spLocks noGrp="1"/>
          </p:cNvSpPr>
          <p:nvPr>
            <p:ph type="dt" sz="half" idx="10"/>
          </p:nvPr>
        </p:nvSpPr>
        <p:spPr/>
        <p:txBody>
          <a:bodyPr/>
          <a:lstStyle/>
          <a:p>
            <a:fld id="{2091CDC5-F728-8343-B0F7-8EAAC0058174}" type="datetimeFigureOut">
              <a:rPr lang="en-GB" smtClean="0"/>
              <a:t>11/11/2024</a:t>
            </a:fld>
            <a:endParaRPr lang="en-GB"/>
          </a:p>
        </p:txBody>
      </p:sp>
      <p:sp>
        <p:nvSpPr>
          <p:cNvPr id="6" name="Platshållare för sidfot 5">
            <a:extLst>
              <a:ext uri="{FF2B5EF4-FFF2-40B4-BE49-F238E27FC236}">
                <a16:creationId xmlns:a16="http://schemas.microsoft.com/office/drawing/2014/main" id="{874F1CD7-AFC4-D519-519D-5A301038359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FC37725E-5E29-F898-1E45-0E89516E3807}"/>
              </a:ext>
            </a:extLst>
          </p:cNvPr>
          <p:cNvSpPr>
            <a:spLocks noGrp="1"/>
          </p:cNvSpPr>
          <p:nvPr>
            <p:ph type="sldNum" sz="quarter" idx="12"/>
          </p:nvPr>
        </p:nvSpPr>
        <p:spPr/>
        <p:txBody>
          <a:bodyPr/>
          <a:lstStyle/>
          <a:p>
            <a:fld id="{80D46925-DBF2-6943-91A7-FC44D71C9AAB}" type="slidenum">
              <a:rPr lang="en-GB" smtClean="0"/>
              <a:t>‹#›</a:t>
            </a:fld>
            <a:endParaRPr lang="en-GB"/>
          </a:p>
        </p:txBody>
      </p:sp>
    </p:spTree>
    <p:extLst>
      <p:ext uri="{BB962C8B-B14F-4D97-AF65-F5344CB8AC3E}">
        <p14:creationId xmlns:p14="http://schemas.microsoft.com/office/powerpoint/2010/main" val="315506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F8B081-7F1B-C78A-B27E-96A98B0A9316}"/>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B413879A-D6B3-0A42-E3C0-0B3C2BF11D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7C7A6D8-EE66-FD1B-46BD-C11BAD73E19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text 4">
            <a:extLst>
              <a:ext uri="{FF2B5EF4-FFF2-40B4-BE49-F238E27FC236}">
                <a16:creationId xmlns:a16="http://schemas.microsoft.com/office/drawing/2014/main" id="{C60BDAD8-9A33-2C71-D05E-2E93D1DF2A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181BDE4-D8F4-0AED-4DF9-F482E2D0A34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Platshållare för datum 6">
            <a:extLst>
              <a:ext uri="{FF2B5EF4-FFF2-40B4-BE49-F238E27FC236}">
                <a16:creationId xmlns:a16="http://schemas.microsoft.com/office/drawing/2014/main" id="{F10C68F9-CAC7-C3CC-EA86-DE653F31CB14}"/>
              </a:ext>
            </a:extLst>
          </p:cNvPr>
          <p:cNvSpPr>
            <a:spLocks noGrp="1"/>
          </p:cNvSpPr>
          <p:nvPr>
            <p:ph type="dt" sz="half" idx="10"/>
          </p:nvPr>
        </p:nvSpPr>
        <p:spPr/>
        <p:txBody>
          <a:bodyPr/>
          <a:lstStyle/>
          <a:p>
            <a:fld id="{2091CDC5-F728-8343-B0F7-8EAAC0058174}" type="datetimeFigureOut">
              <a:rPr lang="en-GB" smtClean="0"/>
              <a:t>11/11/2024</a:t>
            </a:fld>
            <a:endParaRPr lang="en-GB"/>
          </a:p>
        </p:txBody>
      </p:sp>
      <p:sp>
        <p:nvSpPr>
          <p:cNvPr id="8" name="Platshållare för sidfot 7">
            <a:extLst>
              <a:ext uri="{FF2B5EF4-FFF2-40B4-BE49-F238E27FC236}">
                <a16:creationId xmlns:a16="http://schemas.microsoft.com/office/drawing/2014/main" id="{6CC85094-3DF6-4F40-C95E-A2FDDACD0293}"/>
              </a:ext>
            </a:extLst>
          </p:cNvPr>
          <p:cNvSpPr>
            <a:spLocks noGrp="1"/>
          </p:cNvSpPr>
          <p:nvPr>
            <p:ph type="ftr" sz="quarter" idx="11"/>
          </p:nvPr>
        </p:nvSpPr>
        <p:spPr/>
        <p:txBody>
          <a:bodyPr/>
          <a:lstStyle/>
          <a:p>
            <a:endParaRPr lang="en-GB"/>
          </a:p>
        </p:txBody>
      </p:sp>
      <p:sp>
        <p:nvSpPr>
          <p:cNvPr id="9" name="Platshållare för bildnummer 8">
            <a:extLst>
              <a:ext uri="{FF2B5EF4-FFF2-40B4-BE49-F238E27FC236}">
                <a16:creationId xmlns:a16="http://schemas.microsoft.com/office/drawing/2014/main" id="{EFB4661B-5BBA-BA70-D447-685C22F0E7E7}"/>
              </a:ext>
            </a:extLst>
          </p:cNvPr>
          <p:cNvSpPr>
            <a:spLocks noGrp="1"/>
          </p:cNvSpPr>
          <p:nvPr>
            <p:ph type="sldNum" sz="quarter" idx="12"/>
          </p:nvPr>
        </p:nvSpPr>
        <p:spPr/>
        <p:txBody>
          <a:bodyPr/>
          <a:lstStyle/>
          <a:p>
            <a:fld id="{80D46925-DBF2-6943-91A7-FC44D71C9AAB}" type="slidenum">
              <a:rPr lang="en-GB" smtClean="0"/>
              <a:t>‹#›</a:t>
            </a:fld>
            <a:endParaRPr lang="en-GB"/>
          </a:p>
        </p:txBody>
      </p:sp>
    </p:spTree>
    <p:extLst>
      <p:ext uri="{BB962C8B-B14F-4D97-AF65-F5344CB8AC3E}">
        <p14:creationId xmlns:p14="http://schemas.microsoft.com/office/powerpoint/2010/main" val="3885941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FC9BF6-F362-3C96-BAC2-DB3DC3EE8D3C}"/>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5B01FEFC-B838-5BC8-E473-F5AE35F8B82E}"/>
              </a:ext>
            </a:extLst>
          </p:cNvPr>
          <p:cNvSpPr>
            <a:spLocks noGrp="1"/>
          </p:cNvSpPr>
          <p:nvPr>
            <p:ph type="dt" sz="half" idx="10"/>
          </p:nvPr>
        </p:nvSpPr>
        <p:spPr/>
        <p:txBody>
          <a:bodyPr/>
          <a:lstStyle/>
          <a:p>
            <a:fld id="{2091CDC5-F728-8343-B0F7-8EAAC0058174}" type="datetimeFigureOut">
              <a:rPr lang="en-GB" smtClean="0"/>
              <a:t>11/11/2024</a:t>
            </a:fld>
            <a:endParaRPr lang="en-GB"/>
          </a:p>
        </p:txBody>
      </p:sp>
      <p:sp>
        <p:nvSpPr>
          <p:cNvPr id="4" name="Platshållare för sidfot 3">
            <a:extLst>
              <a:ext uri="{FF2B5EF4-FFF2-40B4-BE49-F238E27FC236}">
                <a16:creationId xmlns:a16="http://schemas.microsoft.com/office/drawing/2014/main" id="{DF919232-69C4-4184-AC0B-00617FF9E8C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B0907F25-AA7C-6FA9-5FDF-4BF543F1AA87}"/>
              </a:ext>
            </a:extLst>
          </p:cNvPr>
          <p:cNvSpPr>
            <a:spLocks noGrp="1"/>
          </p:cNvSpPr>
          <p:nvPr>
            <p:ph type="sldNum" sz="quarter" idx="12"/>
          </p:nvPr>
        </p:nvSpPr>
        <p:spPr/>
        <p:txBody>
          <a:bodyPr/>
          <a:lstStyle/>
          <a:p>
            <a:fld id="{80D46925-DBF2-6943-91A7-FC44D71C9AAB}" type="slidenum">
              <a:rPr lang="en-GB" smtClean="0"/>
              <a:t>‹#›</a:t>
            </a:fld>
            <a:endParaRPr lang="en-GB"/>
          </a:p>
        </p:txBody>
      </p:sp>
    </p:spTree>
    <p:extLst>
      <p:ext uri="{BB962C8B-B14F-4D97-AF65-F5344CB8AC3E}">
        <p14:creationId xmlns:p14="http://schemas.microsoft.com/office/powerpoint/2010/main" val="3347335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3D9E027-1057-B7E3-D9D5-790448383D34}"/>
              </a:ext>
            </a:extLst>
          </p:cNvPr>
          <p:cNvSpPr>
            <a:spLocks noGrp="1"/>
          </p:cNvSpPr>
          <p:nvPr>
            <p:ph type="dt" sz="half" idx="10"/>
          </p:nvPr>
        </p:nvSpPr>
        <p:spPr/>
        <p:txBody>
          <a:bodyPr/>
          <a:lstStyle/>
          <a:p>
            <a:fld id="{2091CDC5-F728-8343-B0F7-8EAAC0058174}" type="datetimeFigureOut">
              <a:rPr lang="en-GB" smtClean="0"/>
              <a:t>11/11/2024</a:t>
            </a:fld>
            <a:endParaRPr lang="en-GB"/>
          </a:p>
        </p:txBody>
      </p:sp>
      <p:sp>
        <p:nvSpPr>
          <p:cNvPr id="3" name="Platshållare för sidfot 2">
            <a:extLst>
              <a:ext uri="{FF2B5EF4-FFF2-40B4-BE49-F238E27FC236}">
                <a16:creationId xmlns:a16="http://schemas.microsoft.com/office/drawing/2014/main" id="{9936202B-7AAC-2D0E-CE66-ABEC96931A7E}"/>
              </a:ext>
            </a:extLst>
          </p:cNvPr>
          <p:cNvSpPr>
            <a:spLocks noGrp="1"/>
          </p:cNvSpPr>
          <p:nvPr>
            <p:ph type="ftr" sz="quarter" idx="11"/>
          </p:nvPr>
        </p:nvSpPr>
        <p:spPr/>
        <p:txBody>
          <a:bodyPr/>
          <a:lstStyle/>
          <a:p>
            <a:endParaRPr lang="en-GB"/>
          </a:p>
        </p:txBody>
      </p:sp>
      <p:sp>
        <p:nvSpPr>
          <p:cNvPr id="4" name="Platshållare för bildnummer 3">
            <a:extLst>
              <a:ext uri="{FF2B5EF4-FFF2-40B4-BE49-F238E27FC236}">
                <a16:creationId xmlns:a16="http://schemas.microsoft.com/office/drawing/2014/main" id="{CDFC821F-901C-5380-465A-B8C0E108C774}"/>
              </a:ext>
            </a:extLst>
          </p:cNvPr>
          <p:cNvSpPr>
            <a:spLocks noGrp="1"/>
          </p:cNvSpPr>
          <p:nvPr>
            <p:ph type="sldNum" sz="quarter" idx="12"/>
          </p:nvPr>
        </p:nvSpPr>
        <p:spPr/>
        <p:txBody>
          <a:bodyPr/>
          <a:lstStyle/>
          <a:p>
            <a:fld id="{80D46925-DBF2-6943-91A7-FC44D71C9AAB}" type="slidenum">
              <a:rPr lang="en-GB" smtClean="0"/>
              <a:t>‹#›</a:t>
            </a:fld>
            <a:endParaRPr lang="en-GB"/>
          </a:p>
        </p:txBody>
      </p:sp>
    </p:spTree>
    <p:extLst>
      <p:ext uri="{BB962C8B-B14F-4D97-AF65-F5344CB8AC3E}">
        <p14:creationId xmlns:p14="http://schemas.microsoft.com/office/powerpoint/2010/main" val="399501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F5BE38-CF76-B5A0-1A67-0237CB37994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F6D41484-816B-24E3-2662-6930472724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text 3">
            <a:extLst>
              <a:ext uri="{FF2B5EF4-FFF2-40B4-BE49-F238E27FC236}">
                <a16:creationId xmlns:a16="http://schemas.microsoft.com/office/drawing/2014/main" id="{1AB0FF6C-ACB4-D2CE-2211-5D0B18555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33C8B09-932B-F64B-FA16-218878EF8210}"/>
              </a:ext>
            </a:extLst>
          </p:cNvPr>
          <p:cNvSpPr>
            <a:spLocks noGrp="1"/>
          </p:cNvSpPr>
          <p:nvPr>
            <p:ph type="dt" sz="half" idx="10"/>
          </p:nvPr>
        </p:nvSpPr>
        <p:spPr/>
        <p:txBody>
          <a:bodyPr/>
          <a:lstStyle/>
          <a:p>
            <a:fld id="{2091CDC5-F728-8343-B0F7-8EAAC0058174}" type="datetimeFigureOut">
              <a:rPr lang="en-GB" smtClean="0"/>
              <a:t>11/11/2024</a:t>
            </a:fld>
            <a:endParaRPr lang="en-GB"/>
          </a:p>
        </p:txBody>
      </p:sp>
      <p:sp>
        <p:nvSpPr>
          <p:cNvPr id="6" name="Platshållare för sidfot 5">
            <a:extLst>
              <a:ext uri="{FF2B5EF4-FFF2-40B4-BE49-F238E27FC236}">
                <a16:creationId xmlns:a16="http://schemas.microsoft.com/office/drawing/2014/main" id="{6D428903-2957-D2D3-D4EB-08F8374D7733}"/>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964393E9-B4BE-5C95-4047-C77715473B8F}"/>
              </a:ext>
            </a:extLst>
          </p:cNvPr>
          <p:cNvSpPr>
            <a:spLocks noGrp="1"/>
          </p:cNvSpPr>
          <p:nvPr>
            <p:ph type="sldNum" sz="quarter" idx="12"/>
          </p:nvPr>
        </p:nvSpPr>
        <p:spPr/>
        <p:txBody>
          <a:bodyPr/>
          <a:lstStyle/>
          <a:p>
            <a:fld id="{80D46925-DBF2-6943-91A7-FC44D71C9AAB}" type="slidenum">
              <a:rPr lang="en-GB" smtClean="0"/>
              <a:t>‹#›</a:t>
            </a:fld>
            <a:endParaRPr lang="en-GB"/>
          </a:p>
        </p:txBody>
      </p:sp>
    </p:spTree>
    <p:extLst>
      <p:ext uri="{BB962C8B-B14F-4D97-AF65-F5344CB8AC3E}">
        <p14:creationId xmlns:p14="http://schemas.microsoft.com/office/powerpoint/2010/main" val="356251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05D539-91A6-60FD-EF55-355C7907C2C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GB"/>
          </a:p>
        </p:txBody>
      </p:sp>
      <p:sp>
        <p:nvSpPr>
          <p:cNvPr id="3" name="Platshållare för bild 2">
            <a:extLst>
              <a:ext uri="{FF2B5EF4-FFF2-40B4-BE49-F238E27FC236}">
                <a16:creationId xmlns:a16="http://schemas.microsoft.com/office/drawing/2014/main" id="{3225F007-AFE0-FDF7-36E6-5613D8DF2F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tshållare för text 3">
            <a:extLst>
              <a:ext uri="{FF2B5EF4-FFF2-40B4-BE49-F238E27FC236}">
                <a16:creationId xmlns:a16="http://schemas.microsoft.com/office/drawing/2014/main" id="{31A4416C-8525-7B7C-DD53-EA6BEDC85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FC04A87-CCAD-6B34-0539-E312800C7877}"/>
              </a:ext>
            </a:extLst>
          </p:cNvPr>
          <p:cNvSpPr>
            <a:spLocks noGrp="1"/>
          </p:cNvSpPr>
          <p:nvPr>
            <p:ph type="dt" sz="half" idx="10"/>
          </p:nvPr>
        </p:nvSpPr>
        <p:spPr/>
        <p:txBody>
          <a:bodyPr/>
          <a:lstStyle/>
          <a:p>
            <a:fld id="{2091CDC5-F728-8343-B0F7-8EAAC0058174}" type="datetimeFigureOut">
              <a:rPr lang="en-GB" smtClean="0"/>
              <a:t>11/11/2024</a:t>
            </a:fld>
            <a:endParaRPr lang="en-GB"/>
          </a:p>
        </p:txBody>
      </p:sp>
      <p:sp>
        <p:nvSpPr>
          <p:cNvPr id="6" name="Platshållare för sidfot 5">
            <a:extLst>
              <a:ext uri="{FF2B5EF4-FFF2-40B4-BE49-F238E27FC236}">
                <a16:creationId xmlns:a16="http://schemas.microsoft.com/office/drawing/2014/main" id="{80FC1221-712E-F491-823A-0A0D96BDD45B}"/>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E9344DB2-5393-6F2E-210E-EC8EB973FE8F}"/>
              </a:ext>
            </a:extLst>
          </p:cNvPr>
          <p:cNvSpPr>
            <a:spLocks noGrp="1"/>
          </p:cNvSpPr>
          <p:nvPr>
            <p:ph type="sldNum" sz="quarter" idx="12"/>
          </p:nvPr>
        </p:nvSpPr>
        <p:spPr/>
        <p:txBody>
          <a:bodyPr/>
          <a:lstStyle/>
          <a:p>
            <a:fld id="{80D46925-DBF2-6943-91A7-FC44D71C9AAB}" type="slidenum">
              <a:rPr lang="en-GB" smtClean="0"/>
              <a:t>‹#›</a:t>
            </a:fld>
            <a:endParaRPr lang="en-GB"/>
          </a:p>
        </p:txBody>
      </p:sp>
    </p:spTree>
    <p:extLst>
      <p:ext uri="{BB962C8B-B14F-4D97-AF65-F5344CB8AC3E}">
        <p14:creationId xmlns:p14="http://schemas.microsoft.com/office/powerpoint/2010/main" val="1786282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AC6EDC5-7538-9970-AE5C-0871960F21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B244BE67-CA82-6700-5821-962FA58502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E93E778A-9986-06D2-86E6-AF36998DC5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91CDC5-F728-8343-B0F7-8EAAC0058174}" type="datetimeFigureOut">
              <a:rPr lang="en-GB" smtClean="0"/>
              <a:t>11/11/2024</a:t>
            </a:fld>
            <a:endParaRPr lang="en-GB"/>
          </a:p>
        </p:txBody>
      </p:sp>
      <p:sp>
        <p:nvSpPr>
          <p:cNvPr id="5" name="Platshållare för sidfot 4">
            <a:extLst>
              <a:ext uri="{FF2B5EF4-FFF2-40B4-BE49-F238E27FC236}">
                <a16:creationId xmlns:a16="http://schemas.microsoft.com/office/drawing/2014/main" id="{3C2C7C9E-6161-0A73-9C60-B3ED17870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Platshållare för bildnummer 5">
            <a:extLst>
              <a:ext uri="{FF2B5EF4-FFF2-40B4-BE49-F238E27FC236}">
                <a16:creationId xmlns:a16="http://schemas.microsoft.com/office/drawing/2014/main" id="{29B76284-71AF-A7E8-DF60-EA1B6023C6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D46925-DBF2-6943-91A7-FC44D71C9AAB}" type="slidenum">
              <a:rPr lang="en-GB" smtClean="0"/>
              <a:t>‹#›</a:t>
            </a:fld>
            <a:endParaRPr lang="en-GB"/>
          </a:p>
        </p:txBody>
      </p:sp>
    </p:spTree>
    <p:extLst>
      <p:ext uri="{BB962C8B-B14F-4D97-AF65-F5344CB8AC3E}">
        <p14:creationId xmlns:p14="http://schemas.microsoft.com/office/powerpoint/2010/main" val="946097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AutoShape 3">
            <a:extLst>
              <a:ext uri="{FF2B5EF4-FFF2-40B4-BE49-F238E27FC236}">
                <a16:creationId xmlns:a16="http://schemas.microsoft.com/office/drawing/2014/main" id="{3DF593B7-55E1-485E-860F-53D5D5801E1C}"/>
              </a:ext>
            </a:extLst>
          </p:cNvPr>
          <p:cNvSpPr>
            <a:spLocks noChangeAspect="1" noChangeArrowheads="1" noTextEdit="1"/>
          </p:cNvSpPr>
          <p:nvPr/>
        </p:nvSpPr>
        <p:spPr bwMode="auto">
          <a:xfrm>
            <a:off x="0" y="2541588"/>
            <a:ext cx="121920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 name="Platshållare för bildnummer 5">
            <a:extLst>
              <a:ext uri="{FF2B5EF4-FFF2-40B4-BE49-F238E27FC236}">
                <a16:creationId xmlns:a16="http://schemas.microsoft.com/office/drawing/2014/main" id="{4F41482C-AB00-0351-183E-AADE99CB50F2}"/>
              </a:ext>
            </a:extLst>
          </p:cNvPr>
          <p:cNvSpPr>
            <a:spLocks noGrp="1"/>
          </p:cNvSpPr>
          <p:nvPr>
            <p:ph type="sldNum" sz="quarter" idx="4"/>
          </p:nvPr>
        </p:nvSpPr>
        <p:spPr>
          <a:xfrm>
            <a:off x="9197008" y="63961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60305-2B69-0A4C-B63B-78CB11559816}" type="slidenum">
              <a:rPr lang="sv-SE" smtClean="0"/>
              <a:t>‹#›</a:t>
            </a:fld>
            <a:endParaRPr lang="sv-SE" dirty="0"/>
          </a:p>
        </p:txBody>
      </p:sp>
    </p:spTree>
    <p:extLst>
      <p:ext uri="{BB962C8B-B14F-4D97-AF65-F5344CB8AC3E}">
        <p14:creationId xmlns:p14="http://schemas.microsoft.com/office/powerpoint/2010/main" val="910740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hv.se/utbildning/soka-till-hogskolan-vast/urvalochplatsfordelning/utbildning-soka-till-hogskolan-vast-urvalochplatsfordelning-sarskilt-urval--socionomprogrammet/?sq=alternativt%20urva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sbhpersonal.sharepoint.com/:x:/s/Projektstatsbidragochstudentkostnad2020-2021/EenUL4Sh7ihDqdD_qR4vplQByc0kLLKDvNEjBFNYKop2Rg?email=Veronica.Ekstrom%40mchs.se&amp;e=7GeVBx" TargetMode="Externa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89A66410-BF80-2519-3DED-372D1C29E81E}"/>
              </a:ext>
            </a:extLst>
          </p:cNvPr>
          <p:cNvSpPr>
            <a:spLocks noGrp="1"/>
          </p:cNvSpPr>
          <p:nvPr>
            <p:ph type="ctrTitle"/>
          </p:nvPr>
        </p:nvSpPr>
        <p:spPr>
          <a:xfrm>
            <a:off x="4162567" y="818984"/>
            <a:ext cx="6714699" cy="3178689"/>
          </a:xfrm>
        </p:spPr>
        <p:txBody>
          <a:bodyPr>
            <a:normAutofit/>
          </a:bodyPr>
          <a:lstStyle/>
          <a:p>
            <a:pPr algn="l">
              <a:spcAft>
                <a:spcPts val="800"/>
              </a:spcAft>
            </a:pPr>
            <a:r>
              <a:rPr lang="sv-SE" sz="4400" b="1" kern="0">
                <a:solidFill>
                  <a:srgbClr val="FFFFFF"/>
                </a:solidFill>
                <a:effectLst/>
                <a:latin typeface="Calibri" panose="020F0502020204030204" pitchFamily="34" charset="0"/>
                <a:ea typeface="Aptos" panose="020B0004020202020204" pitchFamily="34" charset="0"/>
                <a:cs typeface="Calibri" panose="020F0502020204030204" pitchFamily="34" charset="0"/>
              </a:rPr>
              <a:t>Alternativt urval </a:t>
            </a:r>
            <a:br>
              <a:rPr lang="sv-SE" sz="4400" kern="0">
                <a:solidFill>
                  <a:srgbClr val="FFFFFF"/>
                </a:solidFill>
                <a:effectLst/>
                <a:latin typeface="CIDFont+F1"/>
                <a:ea typeface="Aptos" panose="020B0004020202020204" pitchFamily="34" charset="0"/>
                <a:cs typeface="CIDFont+F1"/>
              </a:rPr>
            </a:br>
            <a:r>
              <a:rPr lang="sv-SE" sz="4400" kern="0">
                <a:solidFill>
                  <a:srgbClr val="FFFFFF"/>
                </a:solidFill>
                <a:latin typeface="Calibri" panose="020F0502020204030204" pitchFamily="34" charset="0"/>
                <a:cs typeface="Calibri" panose="020F0502020204030204" pitchFamily="34" charset="0"/>
              </a:rPr>
              <a:t>– erfarenhetsbaserad </a:t>
            </a:r>
            <a:r>
              <a:rPr lang="sv-SE" sz="4400" kern="0">
                <a:solidFill>
                  <a:srgbClr val="FFFFFF"/>
                </a:solidFill>
                <a:effectLst/>
                <a:latin typeface="Calibri" panose="020F0502020204030204" pitchFamily="34" charset="0"/>
                <a:ea typeface="Aptos" panose="020B0004020202020204" pitchFamily="34" charset="0"/>
                <a:cs typeface="Calibri" panose="020F0502020204030204" pitchFamily="34" charset="0"/>
              </a:rPr>
              <a:t>kunskap som urvalsgrund vid antagning till socionomprogram</a:t>
            </a:r>
            <a:endParaRPr lang="sv-SE" sz="4400" kern="100">
              <a:solidFill>
                <a:srgbClr val="FFFFFF"/>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rubrik 2">
            <a:extLst>
              <a:ext uri="{FF2B5EF4-FFF2-40B4-BE49-F238E27FC236}">
                <a16:creationId xmlns:a16="http://schemas.microsoft.com/office/drawing/2014/main" id="{66B13CFB-2497-7258-2385-5EFB1A210B89}"/>
              </a:ext>
            </a:extLst>
          </p:cNvPr>
          <p:cNvSpPr>
            <a:spLocks noGrp="1"/>
          </p:cNvSpPr>
          <p:nvPr>
            <p:ph type="subTitle" idx="1"/>
          </p:nvPr>
        </p:nvSpPr>
        <p:spPr>
          <a:xfrm>
            <a:off x="4162567" y="4490109"/>
            <a:ext cx="7071490" cy="1780062"/>
          </a:xfrm>
        </p:spPr>
        <p:txBody>
          <a:bodyPr vert="horz" lIns="91440" tIns="45720" rIns="91440" bIns="45720" rtlCol="0">
            <a:noAutofit/>
          </a:bodyPr>
          <a:lstStyle/>
          <a:p>
            <a:pPr algn="l">
              <a:spcAft>
                <a:spcPts val="800"/>
              </a:spcAft>
            </a:pPr>
            <a:r>
              <a:rPr lang="sv-SE" sz="16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Veronica Ekström, docent i socialt arbete, Marie Cederschiöld Högskola</a:t>
            </a:r>
          </a:p>
          <a:p>
            <a:pPr algn="l">
              <a:spcAft>
                <a:spcPts val="800"/>
              </a:spcAft>
            </a:pPr>
            <a:r>
              <a:rPr lang="sv-SE" sz="16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Anette Bolin, professor i socialt arbete, Högskolan Väst</a:t>
            </a:r>
          </a:p>
          <a:p>
            <a:pPr algn="l">
              <a:spcAft>
                <a:spcPts val="800"/>
              </a:spcAft>
            </a:pPr>
            <a:r>
              <a:rPr lang="sv-SE" sz="16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Martin Molin, professor i socialt arbete, Högskolan Väst</a:t>
            </a:r>
          </a:p>
          <a:p>
            <a:pPr algn="l">
              <a:spcAft>
                <a:spcPts val="800"/>
              </a:spcAft>
            </a:pPr>
            <a:r>
              <a:rPr lang="sv-SE" sz="1600" kern="100" dirty="0" err="1">
                <a:solidFill>
                  <a:srgbClr val="FFFFFF"/>
                </a:solidFill>
                <a:effectLst/>
                <a:latin typeface="Calibri" panose="020F0502020204030204" pitchFamily="34" charset="0"/>
                <a:ea typeface="Aptos" panose="020B0004020202020204" pitchFamily="34" charset="0"/>
                <a:cs typeface="Calibri" panose="020F0502020204030204" pitchFamily="34" charset="0"/>
              </a:rPr>
              <a:t>Jirayr</a:t>
            </a:r>
            <a:r>
              <a:rPr lang="sv-SE" sz="16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 </a:t>
            </a:r>
            <a:r>
              <a:rPr lang="sv-SE" sz="1600" kern="100" dirty="0" err="1">
                <a:solidFill>
                  <a:srgbClr val="FFFFFF"/>
                </a:solidFill>
                <a:effectLst/>
                <a:latin typeface="Calibri" panose="020F0502020204030204" pitchFamily="34" charset="0"/>
                <a:ea typeface="Aptos" panose="020B0004020202020204" pitchFamily="34" charset="0"/>
                <a:cs typeface="Calibri" panose="020F0502020204030204" pitchFamily="34" charset="0"/>
              </a:rPr>
              <a:t>Arag</a:t>
            </a:r>
            <a:r>
              <a:rPr lang="sv-SE" sz="16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 adjunkt i socialt arbete, Högskolan Väst</a:t>
            </a:r>
          </a:p>
        </p:txBody>
      </p:sp>
    </p:spTree>
    <p:extLst>
      <p:ext uri="{BB962C8B-B14F-4D97-AF65-F5344CB8AC3E}">
        <p14:creationId xmlns:p14="http://schemas.microsoft.com/office/powerpoint/2010/main" val="111998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E850D-B89B-DA42-2247-E82028F5F23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C7C5A3B-4B73-1B10-FE8A-0462D44C0B3B}"/>
              </a:ext>
            </a:extLst>
          </p:cNvPr>
          <p:cNvSpPr>
            <a:spLocks noGrp="1"/>
          </p:cNvSpPr>
          <p:nvPr>
            <p:ph type="title"/>
          </p:nvPr>
        </p:nvSpPr>
        <p:spPr/>
        <p:txBody>
          <a:bodyPr/>
          <a:lstStyle/>
          <a:p>
            <a:pPr>
              <a:lnSpc>
                <a:spcPct val="100000"/>
              </a:lnSpc>
              <a:spcAft>
                <a:spcPts val="800"/>
              </a:spcAft>
            </a:pPr>
            <a:r>
              <a:rPr lang="sv-SE" sz="4400" kern="100" dirty="0">
                <a:effectLst/>
                <a:latin typeface="Calibri" panose="020F0502020204030204" pitchFamily="34" charset="0"/>
                <a:ea typeface="Aptos" panose="020B0004020202020204" pitchFamily="34" charset="0"/>
                <a:cs typeface="Calibri" panose="020F0502020204030204" pitchFamily="34" charset="0"/>
              </a:rPr>
              <a:t>Varför alternativt urval?</a:t>
            </a:r>
          </a:p>
        </p:txBody>
      </p:sp>
      <p:sp>
        <p:nvSpPr>
          <p:cNvPr id="3" name="Platshållare för innehåll 2">
            <a:extLst>
              <a:ext uri="{FF2B5EF4-FFF2-40B4-BE49-F238E27FC236}">
                <a16:creationId xmlns:a16="http://schemas.microsoft.com/office/drawing/2014/main" id="{618EC772-FDB4-9AEF-6D7D-EF20ADEB3DCC}"/>
              </a:ext>
            </a:extLst>
          </p:cNvPr>
          <p:cNvSpPr>
            <a:spLocks noGrp="1"/>
          </p:cNvSpPr>
          <p:nvPr>
            <p:ph idx="1"/>
          </p:nvPr>
        </p:nvSpPr>
        <p:spPr>
          <a:xfrm>
            <a:off x="817248" y="1445968"/>
            <a:ext cx="10515600" cy="4351338"/>
          </a:xfrm>
        </p:spPr>
        <p:txBody>
          <a:bodyPr vert="horz" lIns="91440" tIns="45720" rIns="91440" bIns="45720" rtlCol="0" anchor="t">
            <a:normAutofit/>
          </a:bodyPr>
          <a:lstStyle/>
          <a:p>
            <a:pPr marL="0" indent="0">
              <a:buNone/>
            </a:pPr>
            <a:r>
              <a:rPr lang="sv-SE" b="0" i="0" u="none" strike="noStrike" dirty="0">
                <a:solidFill>
                  <a:srgbClr val="000000"/>
                </a:solidFill>
                <a:effectLst/>
                <a:latin typeface="Verdana"/>
                <a:ea typeface="Verdana"/>
              </a:rPr>
              <a:t>Så här </a:t>
            </a:r>
            <a:r>
              <a:rPr lang="sv-SE" dirty="0">
                <a:solidFill>
                  <a:srgbClr val="000000"/>
                </a:solidFill>
                <a:latin typeface="Verdana"/>
                <a:ea typeface="Verdana"/>
              </a:rPr>
              <a:t>kan information om alternativt urval se ut – </a:t>
            </a:r>
            <a:r>
              <a:rPr lang="sv-SE" dirty="0">
                <a:solidFill>
                  <a:srgbClr val="000000"/>
                </a:solidFill>
                <a:latin typeface="Verdana"/>
                <a:ea typeface="Verdana"/>
                <a:hlinkClick r:id="rId3"/>
              </a:rPr>
              <a:t>film</a:t>
            </a:r>
            <a:endParaRPr lang="sv-SE" b="0" i="0" u="none" strike="noStrike" dirty="0">
              <a:solidFill>
                <a:srgbClr val="000000"/>
              </a:solidFill>
              <a:effectLst/>
              <a:latin typeface="Verdana"/>
              <a:ea typeface="Verdana"/>
            </a:endParaRPr>
          </a:p>
          <a:p>
            <a:pPr marL="0" indent="0">
              <a:buNone/>
            </a:pPr>
            <a:endParaRPr lang="en-GB" dirty="0"/>
          </a:p>
        </p:txBody>
      </p:sp>
      <p:pic>
        <p:nvPicPr>
          <p:cNvPr id="4" name="Bildobjekt 3">
            <a:extLst>
              <a:ext uri="{FF2B5EF4-FFF2-40B4-BE49-F238E27FC236}">
                <a16:creationId xmlns:a16="http://schemas.microsoft.com/office/drawing/2014/main" id="{5BA1958B-4E89-2B3B-0C41-7D7D9E77F821}"/>
              </a:ext>
            </a:extLst>
          </p:cNvPr>
          <p:cNvPicPr>
            <a:picLocks noChangeAspect="1"/>
          </p:cNvPicPr>
          <p:nvPr/>
        </p:nvPicPr>
        <p:blipFill>
          <a:blip r:embed="rId4"/>
          <a:stretch>
            <a:fillRect/>
          </a:stretch>
        </p:blipFill>
        <p:spPr>
          <a:xfrm>
            <a:off x="838200" y="2201173"/>
            <a:ext cx="7366686" cy="4291702"/>
          </a:xfrm>
          <a:prstGeom prst="rect">
            <a:avLst/>
          </a:prstGeom>
        </p:spPr>
      </p:pic>
      <p:pic>
        <p:nvPicPr>
          <p:cNvPr id="5" name="Bildobjekt 4">
            <a:extLst>
              <a:ext uri="{FF2B5EF4-FFF2-40B4-BE49-F238E27FC236}">
                <a16:creationId xmlns:a16="http://schemas.microsoft.com/office/drawing/2014/main" id="{633B4C93-C325-FB34-4F0B-AB6D0640C9E2}"/>
              </a:ext>
            </a:extLst>
          </p:cNvPr>
          <p:cNvPicPr>
            <a:picLocks noChangeAspect="1"/>
          </p:cNvPicPr>
          <p:nvPr/>
        </p:nvPicPr>
        <p:blipFill>
          <a:blip r:embed="rId5"/>
          <a:stretch>
            <a:fillRect/>
          </a:stretch>
        </p:blipFill>
        <p:spPr>
          <a:xfrm>
            <a:off x="8193220" y="2563192"/>
            <a:ext cx="3567663" cy="3567663"/>
          </a:xfrm>
          <a:prstGeom prst="rect">
            <a:avLst/>
          </a:prstGeom>
        </p:spPr>
      </p:pic>
    </p:spTree>
    <p:extLst>
      <p:ext uri="{BB962C8B-B14F-4D97-AF65-F5344CB8AC3E}">
        <p14:creationId xmlns:p14="http://schemas.microsoft.com/office/powerpoint/2010/main" val="3658653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197EB9A-FEBC-3A65-1A30-D30A5E30D7DA}"/>
              </a:ext>
            </a:extLst>
          </p:cNvPr>
          <p:cNvSpPr>
            <a:spLocks noGrp="1"/>
          </p:cNvSpPr>
          <p:nvPr>
            <p:ph type="title"/>
          </p:nvPr>
        </p:nvSpPr>
        <p:spPr>
          <a:xfrm>
            <a:off x="466722" y="586855"/>
            <a:ext cx="3201366" cy="3387497"/>
          </a:xfrm>
        </p:spPr>
        <p:txBody>
          <a:bodyPr anchor="b">
            <a:normAutofit/>
          </a:bodyPr>
          <a:lstStyle/>
          <a:p>
            <a:pPr algn="r">
              <a:spcAft>
                <a:spcPts val="800"/>
              </a:spcAft>
            </a:pPr>
            <a:r>
              <a:rPr lang="sv-SE" sz="4000" kern="100">
                <a:solidFill>
                  <a:srgbClr val="FFFFFF"/>
                </a:solidFill>
                <a:effectLst/>
                <a:latin typeface="Calibri" panose="020F0502020204030204" pitchFamily="34" charset="0"/>
                <a:ea typeface="Aptos" panose="020B0004020202020204" pitchFamily="34" charset="0"/>
                <a:cs typeface="Calibri" panose="020F0502020204030204" pitchFamily="34" charset="0"/>
              </a:rPr>
              <a:t>Varför alternativt urval?</a:t>
            </a:r>
          </a:p>
        </p:txBody>
      </p:sp>
      <p:sp>
        <p:nvSpPr>
          <p:cNvPr id="3" name="Platshållare för innehåll 2">
            <a:extLst>
              <a:ext uri="{FF2B5EF4-FFF2-40B4-BE49-F238E27FC236}">
                <a16:creationId xmlns:a16="http://schemas.microsoft.com/office/drawing/2014/main" id="{DAA62D20-AEDE-E9FC-1549-3ED5E4AFECC4}"/>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spcAft>
                <a:spcPts val="0"/>
              </a:spcAft>
              <a:buNone/>
            </a:pPr>
            <a:r>
              <a:rPr lang="sv-SE" sz="2000">
                <a:effectLst/>
                <a:latin typeface="Calibri" panose="020F0502020204030204" pitchFamily="34" charset="0"/>
                <a:ea typeface="Calibri" panose="020F0502020204030204" pitchFamily="34" charset="0"/>
              </a:rPr>
              <a:t>”Genom vårt alternativa urval möjliggör vi för studenter som har </a:t>
            </a:r>
            <a:r>
              <a:rPr lang="sv-SE" sz="2000" i="1">
                <a:effectLst/>
                <a:latin typeface="Calibri" panose="020F0502020204030204" pitchFamily="34" charset="0"/>
                <a:ea typeface="Calibri" panose="020F0502020204030204" pitchFamily="34" charset="0"/>
              </a:rPr>
              <a:t>relevant tidigare erfarenhet och bakgrund</a:t>
            </a:r>
            <a:r>
              <a:rPr lang="sv-SE" sz="2000">
                <a:effectLst/>
                <a:latin typeface="Calibri" panose="020F0502020204030204" pitchFamily="34" charset="0"/>
                <a:ea typeface="Calibri" panose="020F0502020204030204" pitchFamily="34" charset="0"/>
              </a:rPr>
              <a:t> och som är </a:t>
            </a:r>
            <a:r>
              <a:rPr lang="sv-SE" sz="2000" i="1">
                <a:effectLst/>
                <a:latin typeface="Calibri" panose="020F0502020204030204" pitchFamily="34" charset="0"/>
                <a:ea typeface="Calibri" panose="020F0502020204030204" pitchFamily="34" charset="0"/>
              </a:rPr>
              <a:t>särskilt motiverade att läsa vår socionomutbildning</a:t>
            </a:r>
            <a:r>
              <a:rPr lang="sv-SE" sz="2000">
                <a:effectLst/>
                <a:latin typeface="Calibri" panose="020F0502020204030204" pitchFamily="34" charset="0"/>
                <a:ea typeface="Calibri" panose="020F0502020204030204" pitchFamily="34" charset="0"/>
              </a:rPr>
              <a:t> för att </a:t>
            </a:r>
            <a:r>
              <a:rPr lang="sv-SE" sz="2000" i="1">
                <a:effectLst/>
                <a:latin typeface="Calibri" panose="020F0502020204030204" pitchFamily="34" charset="0"/>
                <a:ea typeface="Calibri" panose="020F0502020204030204" pitchFamily="34" charset="0"/>
              </a:rPr>
              <a:t>efter utbildningen kunna bidra till socialt arbete genom sitt yrkesliv</a:t>
            </a:r>
            <a:r>
              <a:rPr lang="sv-SE" sz="2000">
                <a:effectLst/>
                <a:latin typeface="Calibri" panose="020F0502020204030204" pitchFamily="34" charset="0"/>
                <a:ea typeface="Calibri" panose="020F0502020204030204" pitchFamily="34" charset="0"/>
              </a:rPr>
              <a:t> att komma in på programmet trots att de inte klarar konkurrensen via det traditionella urvalet (betyg, högskoleprov och folkhögskola).” </a:t>
            </a:r>
          </a:p>
          <a:p>
            <a:pPr marL="0" indent="0">
              <a:spcAft>
                <a:spcPts val="0"/>
              </a:spcAft>
              <a:buNone/>
            </a:pPr>
            <a:endParaRPr lang="sv-SE" sz="2000">
              <a:effectLst/>
              <a:latin typeface="Calibri" panose="020F0502020204030204" pitchFamily="34" charset="0"/>
              <a:ea typeface="Calibri" panose="020F0502020204030204" pitchFamily="34" charset="0"/>
            </a:endParaRPr>
          </a:p>
          <a:p>
            <a:pPr marL="0" indent="0">
              <a:spcAft>
                <a:spcPts val="0"/>
              </a:spcAft>
              <a:buNone/>
            </a:pPr>
            <a:r>
              <a:rPr lang="sv-SE" sz="2000">
                <a:effectLst/>
                <a:latin typeface="Calibri" panose="020F0502020204030204" pitchFamily="34" charset="0"/>
                <a:ea typeface="Calibri" panose="020F0502020204030204" pitchFamily="34" charset="0"/>
              </a:rPr>
              <a:t>Marie Cederschiöld högskola</a:t>
            </a:r>
          </a:p>
          <a:p>
            <a:pPr marL="0" indent="0">
              <a:buNone/>
            </a:pPr>
            <a:endParaRPr lang="en-GB" sz="2000"/>
          </a:p>
        </p:txBody>
      </p:sp>
    </p:spTree>
    <p:extLst>
      <p:ext uri="{BB962C8B-B14F-4D97-AF65-F5344CB8AC3E}">
        <p14:creationId xmlns:p14="http://schemas.microsoft.com/office/powerpoint/2010/main" val="4231609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BFD7EF-5BE0-6680-113A-5DECAE1C224D}"/>
              </a:ext>
            </a:extLst>
          </p:cNvPr>
          <p:cNvSpPr>
            <a:spLocks noGrp="1"/>
          </p:cNvSpPr>
          <p:nvPr>
            <p:ph type="title"/>
          </p:nvPr>
        </p:nvSpPr>
        <p:spPr/>
        <p:txBody>
          <a:bodyPr/>
          <a:lstStyle/>
          <a:p>
            <a:r>
              <a:rPr lang="sv-SE" dirty="0"/>
              <a:t>Antagningsprocessen</a:t>
            </a:r>
          </a:p>
        </p:txBody>
      </p:sp>
      <p:sp>
        <p:nvSpPr>
          <p:cNvPr id="3" name="Platshållare för innehåll 2">
            <a:extLst>
              <a:ext uri="{FF2B5EF4-FFF2-40B4-BE49-F238E27FC236}">
                <a16:creationId xmlns:a16="http://schemas.microsoft.com/office/drawing/2014/main" id="{AAD8DAFE-DBC8-41B3-3880-917AEFE55C7E}"/>
              </a:ext>
            </a:extLst>
          </p:cNvPr>
          <p:cNvSpPr>
            <a:spLocks noGrp="1"/>
          </p:cNvSpPr>
          <p:nvPr>
            <p:ph sz="half" idx="1"/>
          </p:nvPr>
        </p:nvSpPr>
        <p:spPr/>
        <p:txBody>
          <a:bodyPr>
            <a:normAutofit fontScale="92500"/>
          </a:bodyPr>
          <a:lstStyle/>
          <a:p>
            <a:pPr marL="0" indent="0">
              <a:buNone/>
            </a:pPr>
            <a:r>
              <a:rPr lang="sv-SE" sz="2000" b="1" dirty="0"/>
              <a:t>HÖGSKOLAN VÄST</a:t>
            </a:r>
          </a:p>
          <a:p>
            <a:pPr marL="0" indent="0">
              <a:buNone/>
            </a:pPr>
            <a:r>
              <a:rPr lang="sv-SE" sz="2100" dirty="0"/>
              <a:t>Årligt antag på hösten</a:t>
            </a:r>
          </a:p>
          <a:p>
            <a:pPr marL="0" indent="0">
              <a:buNone/>
            </a:pPr>
            <a:r>
              <a:rPr lang="sv-SE" sz="2100" dirty="0"/>
              <a:t>1/3 alternativt urval, 1/3 betyg, 1/3 högskoleprov</a:t>
            </a:r>
          </a:p>
          <a:p>
            <a:pPr marL="0" indent="0">
              <a:buNone/>
            </a:pPr>
            <a:r>
              <a:rPr lang="sv-SE" sz="2100" dirty="0"/>
              <a:t>Tre moment: </a:t>
            </a:r>
          </a:p>
          <a:p>
            <a:r>
              <a:rPr lang="sv-SE" sz="2100" dirty="0"/>
              <a:t>personligt brev (motiv, förväntningar och erfarenheter) mall/poängsättning</a:t>
            </a:r>
          </a:p>
          <a:p>
            <a:r>
              <a:rPr lang="sv-SE" sz="2100" dirty="0"/>
              <a:t>intervju med lärare och yrkesverksamma i socialt arbete (motivation, social kompetens, empati, psykologisk beredskap, mognad) mall/poängsättning samt </a:t>
            </a:r>
          </a:p>
          <a:p>
            <a:r>
              <a:rPr lang="sv-SE" sz="2100" dirty="0"/>
              <a:t>skriftlig uppgift (i skrift problematisera och reflektera)</a:t>
            </a:r>
          </a:p>
          <a:p>
            <a:pPr marL="0" indent="0">
              <a:buNone/>
            </a:pPr>
            <a:endParaRPr lang="sv-SE" dirty="0"/>
          </a:p>
        </p:txBody>
      </p:sp>
      <p:sp>
        <p:nvSpPr>
          <p:cNvPr id="4" name="Platshållare för innehåll 3">
            <a:extLst>
              <a:ext uri="{FF2B5EF4-FFF2-40B4-BE49-F238E27FC236}">
                <a16:creationId xmlns:a16="http://schemas.microsoft.com/office/drawing/2014/main" id="{3D1D0DDC-A4B8-077E-10EF-1531BA1F6232}"/>
              </a:ext>
            </a:extLst>
          </p:cNvPr>
          <p:cNvSpPr>
            <a:spLocks noGrp="1"/>
          </p:cNvSpPr>
          <p:nvPr>
            <p:ph sz="half" idx="2"/>
          </p:nvPr>
        </p:nvSpPr>
        <p:spPr/>
        <p:txBody>
          <a:bodyPr>
            <a:normAutofit fontScale="92500"/>
          </a:bodyPr>
          <a:lstStyle/>
          <a:p>
            <a:pPr marL="0" indent="0">
              <a:buNone/>
            </a:pPr>
            <a:r>
              <a:rPr lang="sv-SE" sz="2000" b="1" dirty="0"/>
              <a:t>MARIE CEDERSCHIÖLD HÖGSKOLA</a:t>
            </a:r>
          </a:p>
          <a:p>
            <a:pPr marL="0" indent="0">
              <a:buNone/>
            </a:pPr>
            <a:r>
              <a:rPr lang="sv-SE" sz="2000" dirty="0"/>
              <a:t>Årligt antag på hösten</a:t>
            </a:r>
          </a:p>
          <a:p>
            <a:pPr marL="0" indent="0">
              <a:buNone/>
            </a:pPr>
            <a:r>
              <a:rPr lang="sv-SE" sz="2000" dirty="0"/>
              <a:t>40-50 procent via alternativt urval</a:t>
            </a:r>
          </a:p>
          <a:p>
            <a:pPr marL="0" indent="0">
              <a:buNone/>
            </a:pPr>
            <a:r>
              <a:rPr lang="sv-SE" sz="2000" dirty="0"/>
              <a:t>Två moment: </a:t>
            </a:r>
          </a:p>
          <a:p>
            <a:r>
              <a:rPr lang="sv-SE" sz="2000" dirty="0"/>
              <a:t>personligt brev (erfarenhet av socialt arbete som yrke, studier eller personliga erfarenheter samt förmåga att reflektera kring detta) </a:t>
            </a:r>
          </a:p>
          <a:p>
            <a:r>
              <a:rPr lang="sv-SE" sz="2000" dirty="0"/>
              <a:t>intervju med två yrkesverksamma socionomer (motivation, livserfarenhet, klara högskolestudier)</a:t>
            </a:r>
          </a:p>
          <a:p>
            <a:pPr marL="0" indent="0">
              <a:buNone/>
            </a:pPr>
            <a:endParaRPr lang="sv-SE" sz="2000" b="1" dirty="0"/>
          </a:p>
        </p:txBody>
      </p:sp>
    </p:spTree>
    <p:extLst>
      <p:ext uri="{BB962C8B-B14F-4D97-AF65-F5344CB8AC3E}">
        <p14:creationId xmlns:p14="http://schemas.microsoft.com/office/powerpoint/2010/main" val="222629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E1FEA-02A4-6D25-DF53-278A481BAEB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4B3C6C1-5144-F78E-3017-C54DDB97654B}"/>
              </a:ext>
            </a:extLst>
          </p:cNvPr>
          <p:cNvSpPr>
            <a:spLocks noGrp="1"/>
          </p:cNvSpPr>
          <p:nvPr>
            <p:ph type="title"/>
          </p:nvPr>
        </p:nvSpPr>
        <p:spPr/>
        <p:txBody>
          <a:bodyPr/>
          <a:lstStyle/>
          <a:p>
            <a:pPr>
              <a:lnSpc>
                <a:spcPct val="100000"/>
              </a:lnSpc>
              <a:spcAft>
                <a:spcPts val="800"/>
              </a:spcAft>
            </a:pPr>
            <a:r>
              <a:rPr lang="sv-SE" sz="4400" kern="100" dirty="0">
                <a:effectLst/>
                <a:latin typeface="Calibri" panose="020F0502020204030204" pitchFamily="34" charset="0"/>
                <a:ea typeface="Aptos" panose="020B0004020202020204" pitchFamily="34" charset="0"/>
                <a:cs typeface="Calibri" panose="020F0502020204030204" pitchFamily="34" charset="0"/>
              </a:rPr>
              <a:t>Högskolan Väst</a:t>
            </a:r>
          </a:p>
        </p:txBody>
      </p:sp>
      <p:sp>
        <p:nvSpPr>
          <p:cNvPr id="3" name="Platshållare för innehåll 2">
            <a:extLst>
              <a:ext uri="{FF2B5EF4-FFF2-40B4-BE49-F238E27FC236}">
                <a16:creationId xmlns:a16="http://schemas.microsoft.com/office/drawing/2014/main" id="{DC466297-2111-867C-B956-6714CE2B7E8C}"/>
              </a:ext>
            </a:extLst>
          </p:cNvPr>
          <p:cNvSpPr>
            <a:spLocks noGrp="1"/>
          </p:cNvSpPr>
          <p:nvPr>
            <p:ph idx="1"/>
          </p:nvPr>
        </p:nvSpPr>
        <p:spPr>
          <a:xfrm>
            <a:off x="838198" y="1518380"/>
            <a:ext cx="10906539" cy="4799772"/>
          </a:xfrm>
        </p:spPr>
        <p:txBody>
          <a:bodyPr vert="horz" lIns="91440" tIns="45720" rIns="91440" bIns="45720" rtlCol="0" anchor="t">
            <a:normAutofit/>
          </a:bodyPr>
          <a:lstStyle/>
          <a:p>
            <a:pPr marL="0" indent="0">
              <a:buNone/>
            </a:pPr>
            <a:r>
              <a:rPr lang="sv-SE" dirty="0">
                <a:solidFill>
                  <a:srgbClr val="000000"/>
                </a:solidFill>
                <a:latin typeface="Verdana"/>
                <a:ea typeface="Verdana"/>
              </a:rPr>
              <a:t>Utfall och erfarenheter</a:t>
            </a:r>
            <a:endParaRPr lang="sv-SE" b="0" i="0" u="none" strike="noStrike" dirty="0">
              <a:solidFill>
                <a:srgbClr val="000000"/>
              </a:solidFill>
              <a:effectLst/>
              <a:latin typeface="Verdana"/>
              <a:ea typeface="Verdana"/>
            </a:endParaRPr>
          </a:p>
          <a:p>
            <a:pPr marL="0" indent="0">
              <a:buNone/>
            </a:pPr>
            <a:endParaRPr lang="en-GB" dirty="0"/>
          </a:p>
        </p:txBody>
      </p:sp>
      <p:graphicFrame>
        <p:nvGraphicFramePr>
          <p:cNvPr id="5" name="Tabell 4">
            <a:extLst>
              <a:ext uri="{FF2B5EF4-FFF2-40B4-BE49-F238E27FC236}">
                <a16:creationId xmlns:a16="http://schemas.microsoft.com/office/drawing/2014/main" id="{4D805F49-77F3-155F-EF16-32D68D07AE9B}"/>
              </a:ext>
            </a:extLst>
          </p:cNvPr>
          <p:cNvGraphicFramePr>
            <a:graphicFrameLocks noGrp="1"/>
          </p:cNvGraphicFramePr>
          <p:nvPr>
            <p:extLst>
              <p:ext uri="{D42A27DB-BD31-4B8C-83A1-F6EECF244321}">
                <p14:modId xmlns:p14="http://schemas.microsoft.com/office/powerpoint/2010/main" val="3447313074"/>
              </p:ext>
            </p:extLst>
          </p:nvPr>
        </p:nvGraphicFramePr>
        <p:xfrm>
          <a:off x="838197" y="2049011"/>
          <a:ext cx="9800773" cy="2791815"/>
        </p:xfrm>
        <a:graphic>
          <a:graphicData uri="http://schemas.openxmlformats.org/drawingml/2006/table">
            <a:tbl>
              <a:tblPr firstRow="1" bandRow="1">
                <a:tableStyleId>{00A15C55-8517-42AA-B614-E9B94910E393}</a:tableStyleId>
              </a:tblPr>
              <a:tblGrid>
                <a:gridCol w="1130636">
                  <a:extLst>
                    <a:ext uri="{9D8B030D-6E8A-4147-A177-3AD203B41FA5}">
                      <a16:colId xmlns:a16="http://schemas.microsoft.com/office/drawing/2014/main" val="2884626417"/>
                    </a:ext>
                  </a:extLst>
                </a:gridCol>
                <a:gridCol w="1569520">
                  <a:extLst>
                    <a:ext uri="{9D8B030D-6E8A-4147-A177-3AD203B41FA5}">
                      <a16:colId xmlns:a16="http://schemas.microsoft.com/office/drawing/2014/main" val="2457871229"/>
                    </a:ext>
                  </a:extLst>
                </a:gridCol>
                <a:gridCol w="3278551">
                  <a:extLst>
                    <a:ext uri="{9D8B030D-6E8A-4147-A177-3AD203B41FA5}">
                      <a16:colId xmlns:a16="http://schemas.microsoft.com/office/drawing/2014/main" val="2829127944"/>
                    </a:ext>
                  </a:extLst>
                </a:gridCol>
                <a:gridCol w="2022936">
                  <a:extLst>
                    <a:ext uri="{9D8B030D-6E8A-4147-A177-3AD203B41FA5}">
                      <a16:colId xmlns:a16="http://schemas.microsoft.com/office/drawing/2014/main" val="284113294"/>
                    </a:ext>
                  </a:extLst>
                </a:gridCol>
                <a:gridCol w="1799130">
                  <a:extLst>
                    <a:ext uri="{9D8B030D-6E8A-4147-A177-3AD203B41FA5}">
                      <a16:colId xmlns:a16="http://schemas.microsoft.com/office/drawing/2014/main" val="3202461047"/>
                    </a:ext>
                  </a:extLst>
                </a:gridCol>
              </a:tblGrid>
              <a:tr h="962831">
                <a:tc>
                  <a:txBody>
                    <a:bodyPr/>
                    <a:lstStyle/>
                    <a:p>
                      <a:endParaRPr lang="sv-SE" sz="2000" dirty="0"/>
                    </a:p>
                  </a:txBody>
                  <a:tcPr/>
                </a:tc>
                <a:tc>
                  <a:txBody>
                    <a:bodyPr/>
                    <a:lstStyle/>
                    <a:p>
                      <a:r>
                        <a:rPr lang="sv-SE" sz="2000" dirty="0"/>
                        <a:t>Antal sökande AU</a:t>
                      </a:r>
                    </a:p>
                  </a:txBody>
                  <a:tcPr/>
                </a:tc>
                <a:tc>
                  <a:txBody>
                    <a:bodyPr/>
                    <a:lstStyle/>
                    <a:p>
                      <a:r>
                        <a:rPr lang="sv-SE" sz="2000" dirty="0"/>
                        <a:t>Antal antagna AU </a:t>
                      </a:r>
                      <a:r>
                        <a:rPr lang="sv-SE" sz="1600" dirty="0"/>
                        <a:t>(samt totalt campus Trollhättan)</a:t>
                      </a:r>
                      <a:endParaRPr lang="sv-SE" sz="2000" dirty="0"/>
                    </a:p>
                  </a:txBody>
                  <a:tcPr/>
                </a:tc>
                <a:tc>
                  <a:txBody>
                    <a:bodyPr/>
                    <a:lstStyle/>
                    <a:p>
                      <a:r>
                        <a:rPr lang="sv-SE" sz="2000" dirty="0"/>
                        <a:t>Genom-strömning AU</a:t>
                      </a:r>
                    </a:p>
                  </a:txBody>
                  <a:tcPr/>
                </a:tc>
                <a:tc>
                  <a:txBody>
                    <a:bodyPr/>
                    <a:lstStyle/>
                    <a:p>
                      <a:r>
                        <a:rPr lang="sv-SE" sz="2000" dirty="0"/>
                        <a:t>B1/HP</a:t>
                      </a:r>
                    </a:p>
                  </a:txBody>
                  <a:tcPr/>
                </a:tc>
                <a:extLst>
                  <a:ext uri="{0D108BD9-81ED-4DB2-BD59-A6C34878D82A}">
                    <a16:rowId xmlns:a16="http://schemas.microsoft.com/office/drawing/2014/main" val="3299725761"/>
                  </a:ext>
                </a:extLst>
              </a:tr>
              <a:tr h="457246">
                <a:tc>
                  <a:txBody>
                    <a:bodyPr/>
                    <a:lstStyle/>
                    <a:p>
                      <a:r>
                        <a:rPr lang="sv-SE" sz="2400" dirty="0"/>
                        <a:t>2021</a:t>
                      </a:r>
                    </a:p>
                  </a:txBody>
                  <a:tcPr/>
                </a:tc>
                <a:tc>
                  <a:txBody>
                    <a:bodyPr/>
                    <a:lstStyle/>
                    <a:p>
                      <a:r>
                        <a:rPr lang="sv-SE" sz="2400" dirty="0"/>
                        <a:t>97</a:t>
                      </a:r>
                    </a:p>
                  </a:txBody>
                  <a:tcPr/>
                </a:tc>
                <a:tc>
                  <a:txBody>
                    <a:bodyPr/>
                    <a:lstStyle/>
                    <a:p>
                      <a:r>
                        <a:rPr lang="sv-SE" sz="2400" dirty="0"/>
                        <a:t>20 (53)</a:t>
                      </a:r>
                    </a:p>
                  </a:txBody>
                  <a:tcPr/>
                </a:tc>
                <a:tc>
                  <a:txBody>
                    <a:bodyPr/>
                    <a:lstStyle/>
                    <a:p>
                      <a:r>
                        <a:rPr lang="sv-SE" sz="2400" dirty="0"/>
                        <a:t>12 </a:t>
                      </a:r>
                      <a:r>
                        <a:rPr lang="sv-SE" sz="2400" dirty="0" err="1"/>
                        <a:t>reg</a:t>
                      </a:r>
                      <a:r>
                        <a:rPr lang="sv-SE" sz="2400" dirty="0"/>
                        <a:t> T7</a:t>
                      </a:r>
                    </a:p>
                  </a:txBody>
                  <a:tcPr/>
                </a:tc>
                <a:tc>
                  <a:txBody>
                    <a:bodyPr/>
                    <a:lstStyle/>
                    <a:p>
                      <a:r>
                        <a:rPr lang="sv-SE" sz="2400" dirty="0"/>
                        <a:t>19,0/0,9</a:t>
                      </a:r>
                    </a:p>
                  </a:txBody>
                  <a:tcPr/>
                </a:tc>
                <a:extLst>
                  <a:ext uri="{0D108BD9-81ED-4DB2-BD59-A6C34878D82A}">
                    <a16:rowId xmlns:a16="http://schemas.microsoft.com/office/drawing/2014/main" val="3360324067"/>
                  </a:ext>
                </a:extLst>
              </a:tr>
              <a:tr h="457246">
                <a:tc>
                  <a:txBody>
                    <a:bodyPr/>
                    <a:lstStyle/>
                    <a:p>
                      <a:r>
                        <a:rPr lang="sv-SE" sz="2400" dirty="0"/>
                        <a:t>2022</a:t>
                      </a:r>
                    </a:p>
                  </a:txBody>
                  <a:tcPr/>
                </a:tc>
                <a:tc>
                  <a:txBody>
                    <a:bodyPr/>
                    <a:lstStyle/>
                    <a:p>
                      <a:r>
                        <a:rPr lang="sv-SE" sz="2400" dirty="0"/>
                        <a:t>103</a:t>
                      </a:r>
                    </a:p>
                  </a:txBody>
                  <a:tcPr/>
                </a:tc>
                <a:tc>
                  <a:txBody>
                    <a:bodyPr/>
                    <a:lstStyle/>
                    <a:p>
                      <a:r>
                        <a:rPr lang="sv-SE" sz="2400" dirty="0"/>
                        <a:t>23 (63)</a:t>
                      </a:r>
                    </a:p>
                  </a:txBody>
                  <a:tcPr/>
                </a:tc>
                <a:tc>
                  <a:txBody>
                    <a:bodyPr/>
                    <a:lstStyle/>
                    <a:p>
                      <a:r>
                        <a:rPr lang="sv-SE" sz="2400" dirty="0"/>
                        <a:t>21 </a:t>
                      </a:r>
                      <a:r>
                        <a:rPr lang="sv-SE" sz="2400" dirty="0" err="1"/>
                        <a:t>reg</a:t>
                      </a:r>
                      <a:r>
                        <a:rPr lang="sv-SE" sz="2400" dirty="0"/>
                        <a:t> T5</a:t>
                      </a:r>
                    </a:p>
                  </a:txBody>
                  <a:tcPr/>
                </a:tc>
                <a:tc>
                  <a:txBody>
                    <a:bodyPr/>
                    <a:lstStyle/>
                    <a:p>
                      <a:r>
                        <a:rPr lang="sv-SE" sz="2400" dirty="0"/>
                        <a:t>18,3/0,85</a:t>
                      </a:r>
                    </a:p>
                  </a:txBody>
                  <a:tcPr/>
                </a:tc>
                <a:extLst>
                  <a:ext uri="{0D108BD9-81ED-4DB2-BD59-A6C34878D82A}">
                    <a16:rowId xmlns:a16="http://schemas.microsoft.com/office/drawing/2014/main" val="2781208336"/>
                  </a:ext>
                </a:extLst>
              </a:tr>
              <a:tr h="457246">
                <a:tc>
                  <a:txBody>
                    <a:bodyPr/>
                    <a:lstStyle/>
                    <a:p>
                      <a:r>
                        <a:rPr lang="sv-SE" sz="2400" dirty="0"/>
                        <a:t>2023</a:t>
                      </a:r>
                    </a:p>
                  </a:txBody>
                  <a:tcPr/>
                </a:tc>
                <a:tc>
                  <a:txBody>
                    <a:bodyPr/>
                    <a:lstStyle/>
                    <a:p>
                      <a:r>
                        <a:rPr lang="sv-SE" sz="2400" dirty="0"/>
                        <a:t>78</a:t>
                      </a:r>
                    </a:p>
                  </a:txBody>
                  <a:tcPr/>
                </a:tc>
                <a:tc>
                  <a:txBody>
                    <a:bodyPr/>
                    <a:lstStyle/>
                    <a:p>
                      <a:r>
                        <a:rPr lang="sv-SE" sz="2400" dirty="0"/>
                        <a:t>21 (62)</a:t>
                      </a:r>
                    </a:p>
                  </a:txBody>
                  <a:tcPr/>
                </a:tc>
                <a:tc>
                  <a:txBody>
                    <a:bodyPr/>
                    <a:lstStyle/>
                    <a:p>
                      <a:r>
                        <a:rPr lang="sv-SE" sz="2400" dirty="0"/>
                        <a:t>19 </a:t>
                      </a:r>
                      <a:r>
                        <a:rPr lang="sv-SE" sz="2400" dirty="0" err="1"/>
                        <a:t>reg</a:t>
                      </a:r>
                      <a:r>
                        <a:rPr lang="sv-SE" sz="2400" dirty="0"/>
                        <a:t> T3</a:t>
                      </a:r>
                    </a:p>
                  </a:txBody>
                  <a:tcPr/>
                </a:tc>
                <a:tc>
                  <a:txBody>
                    <a:bodyPr/>
                    <a:lstStyle/>
                    <a:p>
                      <a:r>
                        <a:rPr lang="sv-SE" sz="2400" dirty="0"/>
                        <a:t>18,4/0,85</a:t>
                      </a:r>
                    </a:p>
                  </a:txBody>
                  <a:tcPr/>
                </a:tc>
                <a:extLst>
                  <a:ext uri="{0D108BD9-81ED-4DB2-BD59-A6C34878D82A}">
                    <a16:rowId xmlns:a16="http://schemas.microsoft.com/office/drawing/2014/main" val="2730873077"/>
                  </a:ext>
                </a:extLst>
              </a:tr>
              <a:tr h="457246">
                <a:tc>
                  <a:txBody>
                    <a:bodyPr/>
                    <a:lstStyle/>
                    <a:p>
                      <a:r>
                        <a:rPr lang="sv-SE" sz="2400" dirty="0"/>
                        <a:t>2024</a:t>
                      </a:r>
                    </a:p>
                  </a:txBody>
                  <a:tcPr/>
                </a:tc>
                <a:tc>
                  <a:txBody>
                    <a:bodyPr/>
                    <a:lstStyle/>
                    <a:p>
                      <a:r>
                        <a:rPr lang="sv-SE" sz="2400" dirty="0"/>
                        <a:t>87</a:t>
                      </a:r>
                    </a:p>
                  </a:txBody>
                  <a:tcPr/>
                </a:tc>
                <a:tc>
                  <a:txBody>
                    <a:bodyPr/>
                    <a:lstStyle/>
                    <a:p>
                      <a:r>
                        <a:rPr lang="sv-SE" sz="2400" dirty="0"/>
                        <a:t>25 (70)</a:t>
                      </a:r>
                    </a:p>
                  </a:txBody>
                  <a:tcPr/>
                </a:tc>
                <a:tc>
                  <a:txBody>
                    <a:bodyPr/>
                    <a:lstStyle/>
                    <a:p>
                      <a:r>
                        <a:rPr lang="sv-SE" sz="2400" dirty="0"/>
                        <a:t>24 </a:t>
                      </a:r>
                      <a:r>
                        <a:rPr lang="sv-SE" sz="2400" dirty="0" err="1"/>
                        <a:t>reg</a:t>
                      </a:r>
                      <a:r>
                        <a:rPr lang="sv-SE" sz="2400" dirty="0"/>
                        <a:t> 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dirty="0"/>
                        <a:t>18,4/0,85</a:t>
                      </a:r>
                    </a:p>
                  </a:txBody>
                  <a:tcPr/>
                </a:tc>
                <a:extLst>
                  <a:ext uri="{0D108BD9-81ED-4DB2-BD59-A6C34878D82A}">
                    <a16:rowId xmlns:a16="http://schemas.microsoft.com/office/drawing/2014/main" val="1875162339"/>
                  </a:ext>
                </a:extLst>
              </a:tr>
            </a:tbl>
          </a:graphicData>
        </a:graphic>
      </p:graphicFrame>
      <p:sp>
        <p:nvSpPr>
          <p:cNvPr id="6" name="textruta 5">
            <a:extLst>
              <a:ext uri="{FF2B5EF4-FFF2-40B4-BE49-F238E27FC236}">
                <a16:creationId xmlns:a16="http://schemas.microsoft.com/office/drawing/2014/main" id="{CDF1EAF5-B591-4CFD-E09E-0FBBA1126BD1}"/>
              </a:ext>
            </a:extLst>
          </p:cNvPr>
          <p:cNvSpPr txBox="1"/>
          <p:nvPr/>
        </p:nvSpPr>
        <p:spPr>
          <a:xfrm>
            <a:off x="838197" y="5015547"/>
            <a:ext cx="10717924" cy="1200329"/>
          </a:xfrm>
          <a:prstGeom prst="rect">
            <a:avLst/>
          </a:prstGeom>
          <a:noFill/>
        </p:spPr>
        <p:txBody>
          <a:bodyPr wrap="square" rtlCol="0">
            <a:spAutoFit/>
          </a:bodyPr>
          <a:lstStyle/>
          <a:p>
            <a:pPr marL="285750" indent="-285750">
              <a:buFont typeface="Wingdings" pitchFamily="2" charset="2"/>
              <a:buChar char="q"/>
            </a:pPr>
            <a:r>
              <a:rPr lang="sv-SE" dirty="0">
                <a:latin typeface="Verdana" panose="020B0604030504040204" pitchFamily="34" charset="0"/>
                <a:ea typeface="Verdana" panose="020B0604030504040204" pitchFamily="34" charset="0"/>
                <a:cs typeface="Verdana" panose="020B0604030504040204" pitchFamily="34" charset="0"/>
              </a:rPr>
              <a:t>Något högre genomsnittsålder (få under 24 – dubbelt så många över 35)</a:t>
            </a:r>
          </a:p>
          <a:p>
            <a:pPr marL="285750" indent="-285750">
              <a:buFont typeface="Wingdings" pitchFamily="2" charset="2"/>
              <a:buChar char="q"/>
            </a:pPr>
            <a:r>
              <a:rPr lang="sv-SE" dirty="0">
                <a:latin typeface="Verdana" panose="020B0604030504040204" pitchFamily="34" charset="0"/>
                <a:ea typeface="Verdana" panose="020B0604030504040204" pitchFamily="34" charset="0"/>
                <a:cs typeface="Verdana" panose="020B0604030504040204" pitchFamily="34" charset="0"/>
              </a:rPr>
              <a:t>AU i relation till antagningspoäng som krävs – motiverande, fått en chans</a:t>
            </a:r>
          </a:p>
          <a:p>
            <a:pPr marL="285750" indent="-285750">
              <a:buFont typeface="Wingdings" pitchFamily="2" charset="2"/>
              <a:buChar char="q"/>
            </a:pPr>
            <a:r>
              <a:rPr lang="sv-SE" dirty="0">
                <a:latin typeface="Verdana" panose="020B0604030504040204" pitchFamily="34" charset="0"/>
                <a:ea typeface="Verdana" panose="020B0604030504040204" pitchFamily="34" charset="0"/>
                <a:cs typeface="Verdana" panose="020B0604030504040204" pitchFamily="34" charset="0"/>
              </a:rPr>
              <a:t>Inga större skillnader avseende kön, studentprestationer och genomströmning</a:t>
            </a:r>
          </a:p>
          <a:p>
            <a:pPr marL="285750" indent="-285750">
              <a:buFont typeface="Wingdings" pitchFamily="2" charset="2"/>
              <a:buChar char="q"/>
            </a:pPr>
            <a:r>
              <a:rPr lang="sv-SE" dirty="0">
                <a:latin typeface="Verdana" panose="020B0604030504040204" pitchFamily="34" charset="0"/>
                <a:ea typeface="Verdana" panose="020B0604030504040204" pitchFamily="34" charset="0"/>
                <a:cs typeface="Verdana" panose="020B0604030504040204" pitchFamily="34" charset="0"/>
              </a:rPr>
              <a:t>Resurser – 240 timmar (samordning och lärartimmar + SYV)</a:t>
            </a:r>
          </a:p>
        </p:txBody>
      </p:sp>
    </p:spTree>
    <p:extLst>
      <p:ext uri="{BB962C8B-B14F-4D97-AF65-F5344CB8AC3E}">
        <p14:creationId xmlns:p14="http://schemas.microsoft.com/office/powerpoint/2010/main" val="3698939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0FBA6E-7DB2-D6A2-53BF-8B2CE605969D}"/>
              </a:ext>
            </a:extLst>
          </p:cNvPr>
          <p:cNvSpPr>
            <a:spLocks noGrp="1"/>
          </p:cNvSpPr>
          <p:nvPr>
            <p:ph type="title"/>
          </p:nvPr>
        </p:nvSpPr>
        <p:spPr>
          <a:xfrm>
            <a:off x="763575" y="190998"/>
            <a:ext cx="11039475" cy="1436906"/>
          </a:xfrm>
        </p:spPr>
        <p:txBody>
          <a:bodyPr/>
          <a:lstStyle/>
          <a:p>
            <a:r>
              <a:rPr lang="sv-SE" sz="3200" dirty="0">
                <a:solidFill>
                  <a:schemeClr val="tx1"/>
                </a:solidFill>
              </a:rPr>
              <a:t>Marie Cederschiöld högskola</a:t>
            </a:r>
            <a:br>
              <a:rPr lang="sv-SE" sz="3200" dirty="0">
                <a:solidFill>
                  <a:schemeClr val="tx1"/>
                </a:solidFill>
              </a:rPr>
            </a:br>
            <a:r>
              <a:rPr lang="sv-SE" sz="2000" dirty="0">
                <a:solidFill>
                  <a:schemeClr val="tx1"/>
                </a:solidFill>
              </a:rPr>
              <a:t>Antagna studenter 2018-2021 samt genomströmning 2018-2020</a:t>
            </a:r>
          </a:p>
        </p:txBody>
      </p:sp>
      <p:sp>
        <p:nvSpPr>
          <p:cNvPr id="7" name="textruta 6">
            <a:extLst>
              <a:ext uri="{FF2B5EF4-FFF2-40B4-BE49-F238E27FC236}">
                <a16:creationId xmlns:a16="http://schemas.microsoft.com/office/drawing/2014/main" id="{778D2024-2C18-C05D-782C-DB41221C6F5E}"/>
              </a:ext>
            </a:extLst>
          </p:cNvPr>
          <p:cNvSpPr txBox="1"/>
          <p:nvPr/>
        </p:nvSpPr>
        <p:spPr>
          <a:xfrm>
            <a:off x="763575" y="5178504"/>
            <a:ext cx="10001745"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sv-SE" sz="1400" b="0" i="0" u="none" strike="noStrike" kern="1200" cap="none" spc="0" normalizeH="0" baseline="0" noProof="0" dirty="0">
                <a:ln>
                  <a:noFill/>
                </a:ln>
                <a:solidFill>
                  <a:prstClr val="black"/>
                </a:solidFill>
                <a:effectLst/>
                <a:uLnTx/>
                <a:uFillTx/>
                <a:latin typeface="Corbel"/>
                <a:ea typeface="+mn-ea"/>
                <a:cs typeface="+mn-cs"/>
              </a:rPr>
              <a:t>Något lägre betygsvärde i AU-gruppen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sv-SE" sz="1400" b="0" i="0" u="none" strike="noStrike" kern="1200" cap="none" spc="0" normalizeH="0" baseline="0" noProof="0" dirty="0">
                <a:ln>
                  <a:noFill/>
                </a:ln>
                <a:solidFill>
                  <a:prstClr val="black"/>
                </a:solidFill>
                <a:effectLst/>
                <a:uLnTx/>
                <a:uFillTx/>
                <a:latin typeface="Corbel"/>
                <a:ea typeface="+mn-ea"/>
                <a:cs typeface="+mn-cs"/>
              </a:rPr>
              <a:t>Något högre genomsnittsålder i AU-gruppen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sv-SE" sz="1400" dirty="0">
                <a:solidFill>
                  <a:prstClr val="black"/>
                </a:solidFill>
                <a:latin typeface="Corbel"/>
              </a:rPr>
              <a:t>Inga större skillnader vad gäller kön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sv-SE" sz="1400" dirty="0">
                <a:solidFill>
                  <a:prstClr val="black"/>
                </a:solidFill>
                <a:latin typeface="Corbel"/>
              </a:rPr>
              <a:t>Bättre genomströmning i AU-gruppen bortsett från 2018</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sv-SE" sz="1400" dirty="0">
                <a:solidFill>
                  <a:prstClr val="black"/>
                </a:solidFill>
                <a:latin typeface="Corbel"/>
              </a:rPr>
              <a:t>Resurser: 210 h plus tid för samordning och administration </a:t>
            </a:r>
            <a:endParaRPr kumimoji="0" lang="sv-SE" sz="1400" b="0" i="0" u="none" strike="noStrike" kern="1200" cap="none" spc="0" normalizeH="0" baseline="0" noProof="0" dirty="0">
              <a:ln>
                <a:noFill/>
              </a:ln>
              <a:solidFill>
                <a:prstClr val="black"/>
              </a:solidFill>
              <a:effectLst/>
              <a:uLnTx/>
              <a:uFillTx/>
              <a:latin typeface="Corbel"/>
              <a:ea typeface="+mn-ea"/>
              <a:cs typeface="+mn-cs"/>
            </a:endParaRPr>
          </a:p>
        </p:txBody>
      </p:sp>
      <p:sp>
        <p:nvSpPr>
          <p:cNvPr id="8" name="Rectangle 1">
            <a:extLst>
              <a:ext uri="{FF2B5EF4-FFF2-40B4-BE49-F238E27FC236}">
                <a16:creationId xmlns:a16="http://schemas.microsoft.com/office/drawing/2014/main" id="{949078D3-FB2C-7BE0-7914-112DF5BFEDC2}"/>
              </a:ext>
            </a:extLst>
          </p:cNvPr>
          <p:cNvSpPr>
            <a:spLocks noChangeArrowheads="1"/>
          </p:cNvSpPr>
          <p:nvPr/>
        </p:nvSpPr>
        <p:spPr bwMode="auto">
          <a:xfrm>
            <a:off x="-221426" y="-4922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800" b="0" i="0" u="none" strike="noStrike" kern="1200" cap="none" spc="0" normalizeH="0" baseline="0" noProof="0">
                <a:ln>
                  <a:noFill/>
                </a:ln>
                <a:solidFill>
                  <a:prstClr val="black"/>
                </a:solidFill>
                <a:effectLst/>
                <a:uLnTx/>
                <a:uFillTx/>
                <a:latin typeface="Arial" panose="020B0604020202020204" pitchFamily="34" charset="0"/>
                <a:ea typeface="+mn-ea"/>
                <a:cs typeface="+mn-cs"/>
                <a:hlinkClick r:id="rId2"/>
              </a:rPr>
              <a:t>Meriter_kön_ålder_2018-2021.xlsx</a:t>
            </a:r>
            <a:endParaRPr kumimoji="0" lang="sv-SE" altLang="sv-SE"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9" name="Bildobjekt 8" descr="En bild som visar text, skärmbild, nummer, Teckensnitt&#10;&#10;Automatiskt genererad beskrivning">
            <a:extLst>
              <a:ext uri="{FF2B5EF4-FFF2-40B4-BE49-F238E27FC236}">
                <a16:creationId xmlns:a16="http://schemas.microsoft.com/office/drawing/2014/main" id="{2AB292CA-C5C5-D750-AAB4-86DDEF147B1E}"/>
              </a:ext>
            </a:extLst>
          </p:cNvPr>
          <p:cNvPicPr>
            <a:picLocks noChangeAspect="1"/>
          </p:cNvPicPr>
          <p:nvPr/>
        </p:nvPicPr>
        <p:blipFill>
          <a:blip r:embed="rId3"/>
          <a:stretch>
            <a:fillRect/>
          </a:stretch>
        </p:blipFill>
        <p:spPr>
          <a:xfrm>
            <a:off x="6084124" y="2122435"/>
            <a:ext cx="4572699" cy="2755631"/>
          </a:xfrm>
          <a:prstGeom prst="rect">
            <a:avLst/>
          </a:prstGeom>
        </p:spPr>
      </p:pic>
      <p:pic>
        <p:nvPicPr>
          <p:cNvPr id="13" name="Bildobjekt 12">
            <a:extLst>
              <a:ext uri="{FF2B5EF4-FFF2-40B4-BE49-F238E27FC236}">
                <a16:creationId xmlns:a16="http://schemas.microsoft.com/office/drawing/2014/main" id="{C569DB3D-E62F-D28A-1A03-CEA3045451B1}"/>
              </a:ext>
            </a:extLst>
          </p:cNvPr>
          <p:cNvPicPr>
            <a:picLocks noChangeAspect="1"/>
          </p:cNvPicPr>
          <p:nvPr/>
        </p:nvPicPr>
        <p:blipFill>
          <a:blip r:embed="rId4"/>
          <a:stretch>
            <a:fillRect/>
          </a:stretch>
        </p:blipFill>
        <p:spPr>
          <a:xfrm>
            <a:off x="763575" y="2122435"/>
            <a:ext cx="4578493" cy="2755631"/>
          </a:xfrm>
          <a:prstGeom prst="rect">
            <a:avLst/>
          </a:prstGeom>
        </p:spPr>
      </p:pic>
    </p:spTree>
    <p:extLst>
      <p:ext uri="{BB962C8B-B14F-4D97-AF65-F5344CB8AC3E}">
        <p14:creationId xmlns:p14="http://schemas.microsoft.com/office/powerpoint/2010/main" val="889764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E1CB70-B24A-080A-6E9E-69A1CD2AE1F3}"/>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06AAF880-6848-C2FF-6E23-012947764BCA}"/>
              </a:ext>
            </a:extLst>
          </p:cNvPr>
          <p:cNvSpPr>
            <a:spLocks noGrp="1"/>
          </p:cNvSpPr>
          <p:nvPr>
            <p:ph type="title"/>
          </p:nvPr>
        </p:nvSpPr>
        <p:spPr>
          <a:xfrm>
            <a:off x="826396" y="586855"/>
            <a:ext cx="4230100" cy="3387497"/>
          </a:xfrm>
        </p:spPr>
        <p:txBody>
          <a:bodyPr anchor="b">
            <a:normAutofit/>
          </a:bodyPr>
          <a:lstStyle/>
          <a:p>
            <a:pPr algn="r">
              <a:spcAft>
                <a:spcPts val="800"/>
              </a:spcAft>
            </a:pPr>
            <a:r>
              <a:rPr lang="sv-SE" sz="4000" kern="100">
                <a:solidFill>
                  <a:srgbClr val="FFFFFF"/>
                </a:solidFill>
                <a:effectLst/>
                <a:latin typeface="Calibri" panose="020F0502020204030204" pitchFamily="34" charset="0"/>
                <a:ea typeface="Aptos" panose="020B0004020202020204" pitchFamily="34" charset="0"/>
                <a:cs typeface="Calibri" panose="020F0502020204030204" pitchFamily="34" charset="0"/>
              </a:rPr>
              <a:t>Vad blir skillnaden med alternativt urval?</a:t>
            </a:r>
          </a:p>
        </p:txBody>
      </p:sp>
      <p:sp>
        <p:nvSpPr>
          <p:cNvPr id="3" name="Platshållare för innehåll 2">
            <a:extLst>
              <a:ext uri="{FF2B5EF4-FFF2-40B4-BE49-F238E27FC236}">
                <a16:creationId xmlns:a16="http://schemas.microsoft.com/office/drawing/2014/main" id="{21C082A0-FF2F-FCF5-8F94-1CF5D415C4B8}"/>
              </a:ext>
            </a:extLst>
          </p:cNvPr>
          <p:cNvSpPr>
            <a:spLocks noGrp="1"/>
          </p:cNvSpPr>
          <p:nvPr>
            <p:ph idx="1"/>
          </p:nvPr>
        </p:nvSpPr>
        <p:spPr>
          <a:xfrm>
            <a:off x="6503158" y="649480"/>
            <a:ext cx="4862447" cy="5546047"/>
          </a:xfrm>
        </p:spPr>
        <p:txBody>
          <a:bodyPr vert="horz" lIns="91440" tIns="45720" rIns="91440" bIns="45720" rtlCol="0" anchor="ctr">
            <a:normAutofit/>
          </a:bodyPr>
          <a:lstStyle/>
          <a:p>
            <a:pPr>
              <a:spcAft>
                <a:spcPts val="1000"/>
              </a:spcAft>
            </a:pPr>
            <a:r>
              <a:rPr lang="en-GB" sz="2000" b="0" i="0" u="none" strike="noStrike" dirty="0" err="1">
                <a:effectLst/>
                <a:latin typeface="Verdana"/>
                <a:ea typeface="Verdana"/>
              </a:rPr>
              <a:t>Något</a:t>
            </a:r>
            <a:r>
              <a:rPr lang="en-GB" sz="2000" b="0" i="0" u="none" strike="noStrike" dirty="0">
                <a:effectLst/>
                <a:latin typeface="Verdana"/>
                <a:ea typeface="Verdana"/>
              </a:rPr>
              <a:t> </a:t>
            </a:r>
            <a:r>
              <a:rPr lang="en-GB" sz="2000" b="0" i="0" u="none" strike="noStrike" dirty="0" err="1">
                <a:effectLst/>
                <a:latin typeface="Verdana"/>
                <a:ea typeface="Verdana"/>
              </a:rPr>
              <a:t>lägre</a:t>
            </a:r>
            <a:r>
              <a:rPr lang="en-GB" sz="2000" b="0" i="0" u="none" strike="noStrike" dirty="0">
                <a:effectLst/>
                <a:latin typeface="Verdana"/>
                <a:ea typeface="Verdana"/>
              </a:rPr>
              <a:t> </a:t>
            </a:r>
            <a:r>
              <a:rPr lang="en-GB" sz="2000" b="0" i="0" u="none" strike="noStrike" dirty="0" err="1">
                <a:effectLst/>
                <a:latin typeface="Verdana"/>
                <a:ea typeface="Verdana"/>
              </a:rPr>
              <a:t>antagningspoäng</a:t>
            </a:r>
            <a:r>
              <a:rPr lang="en-GB" sz="2000" b="0" i="0" u="none" strike="noStrike" dirty="0">
                <a:effectLst/>
                <a:latin typeface="Verdana"/>
                <a:ea typeface="Verdana"/>
              </a:rPr>
              <a:t>.</a:t>
            </a:r>
            <a:r>
              <a:rPr lang="en-GB" sz="2000" dirty="0">
                <a:latin typeface="Verdana"/>
                <a:ea typeface="Verdana"/>
              </a:rPr>
              <a:t> </a:t>
            </a:r>
            <a:endParaRPr lang="en-GB" sz="2000" b="0" i="0" u="none" strike="noStrike" dirty="0">
              <a:effectLst/>
              <a:latin typeface="Verdana"/>
              <a:ea typeface="Verdana"/>
            </a:endParaRPr>
          </a:p>
          <a:p>
            <a:pPr>
              <a:spcAft>
                <a:spcPts val="1000"/>
              </a:spcAft>
            </a:pPr>
            <a:r>
              <a:rPr lang="en-GB" sz="2000" b="0" i="0" u="none" strike="noStrike" dirty="0" err="1">
                <a:effectLst/>
                <a:latin typeface="Verdana"/>
                <a:ea typeface="Verdana"/>
              </a:rPr>
              <a:t>Något</a:t>
            </a:r>
            <a:r>
              <a:rPr lang="en-GB" sz="2000" b="0" i="0" u="none" strike="noStrike" dirty="0">
                <a:effectLst/>
                <a:latin typeface="Verdana"/>
                <a:ea typeface="Verdana"/>
              </a:rPr>
              <a:t> </a:t>
            </a:r>
            <a:r>
              <a:rPr lang="en-GB" sz="2000" b="0" i="0" u="none" strike="noStrike" dirty="0" err="1">
                <a:effectLst/>
                <a:latin typeface="Verdana"/>
                <a:ea typeface="Verdana"/>
              </a:rPr>
              <a:t>högre</a:t>
            </a:r>
            <a:r>
              <a:rPr lang="en-GB" sz="2000" b="0" i="0" u="none" strike="noStrike" dirty="0">
                <a:effectLst/>
                <a:latin typeface="Verdana"/>
                <a:ea typeface="Verdana"/>
              </a:rPr>
              <a:t> </a:t>
            </a:r>
            <a:r>
              <a:rPr lang="en-GB" sz="2000" b="0" i="0" u="none" strike="noStrike" dirty="0" err="1">
                <a:effectLst/>
                <a:latin typeface="Verdana"/>
                <a:ea typeface="Verdana"/>
              </a:rPr>
              <a:t>genomsnittsålder</a:t>
            </a:r>
            <a:r>
              <a:rPr lang="en-GB" sz="2000" b="0" i="0" u="none" strike="noStrike" dirty="0">
                <a:effectLst/>
                <a:latin typeface="Verdana"/>
                <a:ea typeface="Verdana"/>
              </a:rPr>
              <a:t>.</a:t>
            </a:r>
          </a:p>
          <a:p>
            <a:pPr>
              <a:spcAft>
                <a:spcPts val="1000"/>
              </a:spcAft>
            </a:pPr>
            <a:r>
              <a:rPr lang="en-GB" sz="2000" dirty="0">
                <a:latin typeface="Verdana"/>
                <a:ea typeface="Verdana"/>
              </a:rPr>
              <a:t>Ingen </a:t>
            </a:r>
            <a:r>
              <a:rPr lang="en-GB" sz="2000" dirty="0" err="1">
                <a:latin typeface="Verdana"/>
                <a:ea typeface="Verdana"/>
              </a:rPr>
              <a:t>större</a:t>
            </a:r>
            <a:r>
              <a:rPr lang="en-GB" sz="2000" dirty="0">
                <a:latin typeface="Verdana"/>
                <a:ea typeface="Verdana"/>
              </a:rPr>
              <a:t> </a:t>
            </a:r>
            <a:r>
              <a:rPr lang="en-GB" sz="2000" dirty="0" err="1">
                <a:latin typeface="Verdana"/>
                <a:ea typeface="Verdana"/>
              </a:rPr>
              <a:t>skillnad</a:t>
            </a:r>
            <a:r>
              <a:rPr lang="en-GB" sz="2000" dirty="0">
                <a:latin typeface="Verdana"/>
                <a:ea typeface="Verdana"/>
              </a:rPr>
              <a:t> </a:t>
            </a:r>
            <a:r>
              <a:rPr lang="en-GB" sz="2000" dirty="0" err="1">
                <a:latin typeface="Verdana"/>
                <a:ea typeface="Verdana"/>
              </a:rPr>
              <a:t>vad</a:t>
            </a:r>
            <a:r>
              <a:rPr lang="en-GB" sz="2000" dirty="0">
                <a:latin typeface="Verdana"/>
                <a:ea typeface="Verdana"/>
              </a:rPr>
              <a:t> </a:t>
            </a:r>
            <a:r>
              <a:rPr lang="en-GB" sz="2000" dirty="0" err="1">
                <a:latin typeface="Verdana"/>
                <a:ea typeface="Verdana"/>
              </a:rPr>
              <a:t>gäller</a:t>
            </a:r>
            <a:r>
              <a:rPr lang="en-GB" sz="2000" dirty="0">
                <a:latin typeface="Verdana"/>
                <a:ea typeface="Verdana"/>
              </a:rPr>
              <a:t> </a:t>
            </a:r>
            <a:r>
              <a:rPr lang="en-GB" sz="2000" dirty="0" err="1">
                <a:latin typeface="Verdana"/>
                <a:ea typeface="Verdana"/>
              </a:rPr>
              <a:t>genomströmning</a:t>
            </a:r>
            <a:r>
              <a:rPr lang="en-GB" sz="2000" dirty="0">
                <a:latin typeface="Verdana"/>
                <a:ea typeface="Verdana"/>
              </a:rPr>
              <a:t> vid </a:t>
            </a:r>
            <a:r>
              <a:rPr lang="en-GB" sz="2000" dirty="0" err="1">
                <a:latin typeface="Verdana"/>
                <a:ea typeface="Verdana"/>
              </a:rPr>
              <a:t>Högskolan</a:t>
            </a:r>
            <a:r>
              <a:rPr lang="en-GB" sz="2000" dirty="0">
                <a:latin typeface="Verdana"/>
                <a:ea typeface="Verdana"/>
              </a:rPr>
              <a:t> </a:t>
            </a:r>
            <a:r>
              <a:rPr lang="en-GB" sz="2000" dirty="0" err="1">
                <a:latin typeface="Verdana"/>
                <a:ea typeface="Verdana"/>
              </a:rPr>
              <a:t>Väst</a:t>
            </a:r>
            <a:r>
              <a:rPr lang="en-GB" sz="2000" dirty="0">
                <a:latin typeface="Verdana"/>
                <a:ea typeface="Verdana"/>
              </a:rPr>
              <a:t>. MCHS </a:t>
            </a:r>
            <a:r>
              <a:rPr lang="en-GB" sz="2000" dirty="0" err="1">
                <a:latin typeface="Verdana"/>
                <a:ea typeface="Verdana"/>
              </a:rPr>
              <a:t>har</a:t>
            </a:r>
            <a:r>
              <a:rPr lang="en-GB" sz="2000" dirty="0">
                <a:latin typeface="Verdana"/>
                <a:ea typeface="Verdana"/>
              </a:rPr>
              <a:t> </a:t>
            </a:r>
            <a:r>
              <a:rPr lang="en-GB" sz="2000" dirty="0" err="1">
                <a:latin typeface="Verdana"/>
                <a:ea typeface="Verdana"/>
              </a:rPr>
              <a:t>bättre</a:t>
            </a:r>
            <a:r>
              <a:rPr lang="en-GB" sz="2000" dirty="0">
                <a:latin typeface="Verdana"/>
                <a:ea typeface="Verdana"/>
              </a:rPr>
              <a:t> </a:t>
            </a:r>
            <a:r>
              <a:rPr lang="en-GB" sz="2000" dirty="0" err="1">
                <a:latin typeface="Verdana"/>
                <a:ea typeface="Verdana"/>
              </a:rPr>
              <a:t>genomströmning</a:t>
            </a:r>
            <a:r>
              <a:rPr lang="en-GB" sz="2000" dirty="0">
                <a:latin typeface="Verdana"/>
                <a:ea typeface="Verdana"/>
              </a:rPr>
              <a:t> i AU-Gruppen.</a:t>
            </a:r>
          </a:p>
          <a:p>
            <a:pPr>
              <a:spcAft>
                <a:spcPts val="1000"/>
              </a:spcAft>
            </a:pPr>
            <a:r>
              <a:rPr lang="en-GB" sz="2000" b="0" i="0" u="none" strike="noStrike" dirty="0" err="1">
                <a:effectLst/>
                <a:latin typeface="Verdana"/>
                <a:ea typeface="Verdana"/>
              </a:rPr>
              <a:t>Bidrar</a:t>
            </a:r>
            <a:r>
              <a:rPr lang="en-GB" sz="2000" b="0" i="0" u="none" strike="noStrike" dirty="0">
                <a:effectLst/>
                <a:latin typeface="Verdana"/>
                <a:ea typeface="Verdana"/>
              </a:rPr>
              <a:t> med </a:t>
            </a:r>
            <a:r>
              <a:rPr lang="en-GB" sz="2000" b="0" i="0" u="none" strike="noStrike" dirty="0" err="1">
                <a:effectLst/>
                <a:latin typeface="Verdana"/>
                <a:ea typeface="Verdana"/>
              </a:rPr>
              <a:t>erfarenhet</a:t>
            </a:r>
            <a:r>
              <a:rPr lang="en-GB" sz="2000" b="0" i="0" u="none" strike="noStrike" dirty="0">
                <a:effectLst/>
                <a:latin typeface="Verdana"/>
                <a:ea typeface="Verdana"/>
              </a:rPr>
              <a:t> och </a:t>
            </a:r>
            <a:r>
              <a:rPr lang="en-GB" sz="2000" b="0" i="0" u="none" strike="noStrike" dirty="0" err="1">
                <a:effectLst/>
                <a:latin typeface="Verdana"/>
                <a:ea typeface="Verdana"/>
              </a:rPr>
              <a:t>dynami</a:t>
            </a:r>
            <a:r>
              <a:rPr lang="en-GB" sz="2000" dirty="0" err="1">
                <a:latin typeface="Verdana"/>
                <a:ea typeface="Verdana"/>
              </a:rPr>
              <a:t>k</a:t>
            </a:r>
            <a:r>
              <a:rPr lang="en-GB" sz="2000" dirty="0">
                <a:latin typeface="Verdana"/>
                <a:ea typeface="Verdana"/>
              </a:rPr>
              <a:t> i det </a:t>
            </a:r>
            <a:r>
              <a:rPr lang="en-GB" sz="2000" dirty="0" err="1">
                <a:latin typeface="Verdana"/>
                <a:ea typeface="Verdana"/>
              </a:rPr>
              <a:t>kollektiva</a:t>
            </a:r>
            <a:r>
              <a:rPr lang="en-GB" sz="2000" dirty="0">
                <a:latin typeface="Verdana"/>
                <a:ea typeface="Verdana"/>
              </a:rPr>
              <a:t> </a:t>
            </a:r>
            <a:r>
              <a:rPr lang="en-GB" sz="2000" dirty="0" err="1">
                <a:latin typeface="Verdana"/>
                <a:ea typeface="Verdana"/>
              </a:rPr>
              <a:t>lärandet</a:t>
            </a:r>
            <a:r>
              <a:rPr lang="en-GB" sz="2000" dirty="0">
                <a:latin typeface="Verdana"/>
                <a:ea typeface="Verdana"/>
              </a:rPr>
              <a:t>!</a:t>
            </a:r>
            <a:endParaRPr lang="en-GB" sz="2000" b="0" i="0" u="none" strike="noStrike" dirty="0">
              <a:effectLst/>
              <a:latin typeface="Verdana"/>
              <a:ea typeface="Verdana"/>
            </a:endParaRPr>
          </a:p>
          <a:p>
            <a:pPr marL="0" indent="0">
              <a:buNone/>
            </a:pPr>
            <a:endParaRPr lang="sv-SE" sz="2000" b="0" i="0" u="none" strike="noStrike" dirty="0">
              <a:effectLst/>
              <a:latin typeface="Verdana"/>
              <a:ea typeface="Verdana"/>
            </a:endParaRPr>
          </a:p>
        </p:txBody>
      </p:sp>
    </p:spTree>
    <p:extLst>
      <p:ext uri="{BB962C8B-B14F-4D97-AF65-F5344CB8AC3E}">
        <p14:creationId xmlns:p14="http://schemas.microsoft.com/office/powerpoint/2010/main" val="281635020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ma">
  <a:themeElements>
    <a:clrScheme name="HCH Färger">
      <a:dk1>
        <a:sysClr val="windowText" lastClr="000000"/>
      </a:dk1>
      <a:lt1>
        <a:sysClr val="window" lastClr="FFFFFF"/>
      </a:lt1>
      <a:dk2>
        <a:srgbClr val="53565A"/>
      </a:dk2>
      <a:lt2>
        <a:srgbClr val="E7E6E6"/>
      </a:lt2>
      <a:accent1>
        <a:srgbClr val="D45D00"/>
      </a:accent1>
      <a:accent2>
        <a:srgbClr val="F2A900"/>
      </a:accent2>
      <a:accent3>
        <a:srgbClr val="0085AD"/>
      </a:accent3>
      <a:accent4>
        <a:srgbClr val="DA291C"/>
      </a:accent4>
      <a:accent5>
        <a:srgbClr val="285C4D"/>
      </a:accent5>
      <a:accent6>
        <a:srgbClr val="888B8D"/>
      </a:accent6>
      <a:hlink>
        <a:srgbClr val="D45D00"/>
      </a:hlink>
      <a:folHlink>
        <a:srgbClr val="F2A900"/>
      </a:folHlink>
    </a:clrScheme>
    <a:fontScheme name="MCH Typsnitt">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6C331F04-98EF-A74E-9B29-1D9A6BC77CE7}" vid="{095267F0-8191-B846-924F-727894FFA47F}"/>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8896</TotalTime>
  <Words>814</Words>
  <Application>Microsoft Office PowerPoint</Application>
  <PresentationFormat>Bredbild</PresentationFormat>
  <Paragraphs>92</Paragraphs>
  <Slides>7</Slides>
  <Notes>4</Notes>
  <HiddenSlides>0</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7</vt:i4>
      </vt:variant>
    </vt:vector>
  </HeadingPairs>
  <TitlesOfParts>
    <vt:vector size="18" baseType="lpstr">
      <vt:lpstr>Aptos</vt:lpstr>
      <vt:lpstr>Aptos Display</vt:lpstr>
      <vt:lpstr>Arial</vt:lpstr>
      <vt:lpstr>Calibri</vt:lpstr>
      <vt:lpstr>CIDFont+F1</vt:lpstr>
      <vt:lpstr>Corbel</vt:lpstr>
      <vt:lpstr>ScoutExtraLight</vt:lpstr>
      <vt:lpstr>Verdana</vt:lpstr>
      <vt:lpstr>Wingdings</vt:lpstr>
      <vt:lpstr>Office-tema</vt:lpstr>
      <vt:lpstr>1_Office-tema</vt:lpstr>
      <vt:lpstr>Alternativt urval  – erfarenhetsbaserad kunskap som urvalsgrund vid antagning till socionomprogram</vt:lpstr>
      <vt:lpstr>Varför alternativt urval?</vt:lpstr>
      <vt:lpstr>Varför alternativt urval?</vt:lpstr>
      <vt:lpstr>Antagningsprocessen</vt:lpstr>
      <vt:lpstr>Högskolan Väst</vt:lpstr>
      <vt:lpstr>Marie Cederschiöld högskola Antagna studenter 2018-2021 samt genomströmning 2018-2020</vt:lpstr>
      <vt:lpstr>Vad blir skillnaden med alternativt urval?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Praktiskt moment</dc:title>
  <dc:creator>Linda Mossberg (HV)</dc:creator>
  <cp:lastModifiedBy>Alexandru Panican</cp:lastModifiedBy>
  <cp:revision>171</cp:revision>
  <dcterms:created xsi:type="dcterms:W3CDTF">2024-08-28T08:40:40Z</dcterms:created>
  <dcterms:modified xsi:type="dcterms:W3CDTF">2024-11-11T11:34:03Z</dcterms:modified>
</cp:coreProperties>
</file>