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D5140-DA26-8646-ADC5-4238CA59A0BF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A47D291B-7DA1-7040-A130-6E22B57FA29A}">
      <dgm:prSet phldrT="[Text]"/>
      <dgm:spPr/>
      <dgm:t>
        <a:bodyPr/>
        <a:lstStyle/>
        <a:p>
          <a:r>
            <a:rPr lang="sv-SE" dirty="0"/>
            <a:t>2020 </a:t>
          </a:r>
          <a:r>
            <a:rPr lang="sv-SE" dirty="0" err="1"/>
            <a:t>vt</a:t>
          </a:r>
          <a:r>
            <a:rPr lang="sv-SE" dirty="0"/>
            <a:t> - idén om nätverket</a:t>
          </a:r>
        </a:p>
      </dgm:t>
    </dgm:pt>
    <dgm:pt modelId="{D3539FC7-1E35-8645-97C4-322E10223BC0}" type="parTrans" cxnId="{E860E82E-C51F-A446-A61B-9A3B87B800A2}">
      <dgm:prSet/>
      <dgm:spPr/>
      <dgm:t>
        <a:bodyPr/>
        <a:lstStyle/>
        <a:p>
          <a:endParaRPr lang="sv-SE"/>
        </a:p>
      </dgm:t>
    </dgm:pt>
    <dgm:pt modelId="{5EB989AB-8545-0448-842F-B23CCCDFBFA4}" type="sibTrans" cxnId="{E860E82E-C51F-A446-A61B-9A3B87B800A2}">
      <dgm:prSet/>
      <dgm:spPr/>
      <dgm:t>
        <a:bodyPr/>
        <a:lstStyle/>
        <a:p>
          <a:endParaRPr lang="sv-SE"/>
        </a:p>
      </dgm:t>
    </dgm:pt>
    <dgm:pt modelId="{B05715B2-EC4C-0E4B-8366-9EACC7B3D3A1}">
      <dgm:prSet phldrT="[Text]"/>
      <dgm:spPr/>
      <dgm:t>
        <a:bodyPr/>
        <a:lstStyle/>
        <a:p>
          <a:r>
            <a:rPr lang="sv-SE" dirty="0"/>
            <a:t>2021 nov 1a </a:t>
          </a:r>
          <a:r>
            <a:rPr lang="sv-SE" dirty="0">
              <a:solidFill>
                <a:schemeClr val="accent5"/>
              </a:solidFill>
            </a:rPr>
            <a:t>nätverksmöte</a:t>
          </a:r>
          <a:r>
            <a:rPr lang="sv-SE" dirty="0"/>
            <a:t> (zoom)</a:t>
          </a:r>
        </a:p>
      </dgm:t>
    </dgm:pt>
    <dgm:pt modelId="{CB2B747D-B4C2-A34A-8DF8-97AB1D82903C}" type="parTrans" cxnId="{AC1633C7-F8F8-FC46-8708-F56B7B65C79D}">
      <dgm:prSet/>
      <dgm:spPr/>
      <dgm:t>
        <a:bodyPr/>
        <a:lstStyle/>
        <a:p>
          <a:endParaRPr lang="sv-SE"/>
        </a:p>
      </dgm:t>
    </dgm:pt>
    <dgm:pt modelId="{24FC90B8-0161-614B-A480-8A88DD566305}" type="sibTrans" cxnId="{AC1633C7-F8F8-FC46-8708-F56B7B65C79D}">
      <dgm:prSet/>
      <dgm:spPr/>
      <dgm:t>
        <a:bodyPr/>
        <a:lstStyle/>
        <a:p>
          <a:endParaRPr lang="sv-SE"/>
        </a:p>
      </dgm:t>
    </dgm:pt>
    <dgm:pt modelId="{FAB01665-6986-D247-83D6-C851EE7EECE6}">
      <dgm:prSet phldrT="[Text]"/>
      <dgm:spPr/>
      <dgm:t>
        <a:bodyPr/>
        <a:lstStyle/>
        <a:p>
          <a:r>
            <a:rPr lang="sv-SE" dirty="0"/>
            <a:t>2024 mars 4e </a:t>
          </a:r>
          <a:r>
            <a:rPr lang="sv-SE" dirty="0">
              <a:solidFill>
                <a:schemeClr val="accent5"/>
              </a:solidFill>
            </a:rPr>
            <a:t>nätverksmöte</a:t>
          </a:r>
          <a:r>
            <a:rPr lang="sv-SE" dirty="0"/>
            <a:t> på </a:t>
          </a:r>
          <a:r>
            <a:rPr lang="sv-SE" dirty="0" err="1"/>
            <a:t>NaPSa</a:t>
          </a:r>
          <a:r>
            <a:rPr lang="sv-SE" dirty="0"/>
            <a:t>, Östersund</a:t>
          </a:r>
        </a:p>
      </dgm:t>
    </dgm:pt>
    <dgm:pt modelId="{2890F5D7-41E2-1C4C-B71A-7CB074290E5E}" type="parTrans" cxnId="{BCAD8EC5-A10F-C547-ABF1-137C8F9356E9}">
      <dgm:prSet/>
      <dgm:spPr/>
      <dgm:t>
        <a:bodyPr/>
        <a:lstStyle/>
        <a:p>
          <a:endParaRPr lang="sv-SE"/>
        </a:p>
      </dgm:t>
    </dgm:pt>
    <dgm:pt modelId="{559D3AA4-8F70-A047-B57B-8E4AC28C4841}" type="sibTrans" cxnId="{BCAD8EC5-A10F-C547-ABF1-137C8F9356E9}">
      <dgm:prSet/>
      <dgm:spPr/>
      <dgm:t>
        <a:bodyPr/>
        <a:lstStyle/>
        <a:p>
          <a:endParaRPr lang="sv-SE"/>
        </a:p>
      </dgm:t>
    </dgm:pt>
    <dgm:pt modelId="{1B230525-3E17-514D-B6A5-56A74DD5B795}">
      <dgm:prSet phldrT="[Text]"/>
      <dgm:spPr/>
      <dgm:t>
        <a:bodyPr/>
        <a:lstStyle/>
        <a:p>
          <a:r>
            <a:rPr lang="sv-SE" dirty="0"/>
            <a:t>2020 ht - 2021 </a:t>
          </a:r>
          <a:r>
            <a:rPr lang="sv-SE" dirty="0" err="1"/>
            <a:t>vt</a:t>
          </a:r>
          <a:r>
            <a:rPr lang="sv-SE" dirty="0"/>
            <a:t> Inventering via FSSOC</a:t>
          </a:r>
        </a:p>
      </dgm:t>
    </dgm:pt>
    <dgm:pt modelId="{026263B8-1064-2A42-A396-43B023112FDF}" type="parTrans" cxnId="{B15CCA5F-AF7F-3E4B-AF66-FECE7526559C}">
      <dgm:prSet/>
      <dgm:spPr/>
      <dgm:t>
        <a:bodyPr/>
        <a:lstStyle/>
        <a:p>
          <a:endParaRPr lang="sv-SE"/>
        </a:p>
      </dgm:t>
    </dgm:pt>
    <dgm:pt modelId="{396E1ABF-C0BC-D749-BA35-1C4DFB7FFD82}" type="sibTrans" cxnId="{B15CCA5F-AF7F-3E4B-AF66-FECE7526559C}">
      <dgm:prSet/>
      <dgm:spPr/>
      <dgm:t>
        <a:bodyPr/>
        <a:lstStyle/>
        <a:p>
          <a:endParaRPr lang="sv-SE"/>
        </a:p>
      </dgm:t>
    </dgm:pt>
    <dgm:pt modelId="{B6499887-D9C4-EA43-9CEE-6DE3717AE511}">
      <dgm:prSet phldrT="[Text]"/>
      <dgm:spPr/>
      <dgm:t>
        <a:bodyPr/>
        <a:lstStyle/>
        <a:p>
          <a:r>
            <a:rPr lang="sv-SE" dirty="0"/>
            <a:t>2022 mars 2a </a:t>
          </a:r>
          <a:r>
            <a:rPr lang="sv-SE" dirty="0">
              <a:solidFill>
                <a:schemeClr val="accent5"/>
              </a:solidFill>
            </a:rPr>
            <a:t>nätverksmöte</a:t>
          </a:r>
          <a:r>
            <a:rPr lang="sv-SE" dirty="0"/>
            <a:t> på </a:t>
          </a:r>
          <a:r>
            <a:rPr lang="sv-SE" dirty="0" err="1"/>
            <a:t>NaPSa</a:t>
          </a:r>
          <a:r>
            <a:rPr lang="sv-SE" dirty="0"/>
            <a:t>, Växjö</a:t>
          </a:r>
        </a:p>
        <a:p>
          <a:endParaRPr lang="sv-SE" dirty="0"/>
        </a:p>
        <a:p>
          <a:endParaRPr lang="sv-SE" dirty="0"/>
        </a:p>
      </dgm:t>
    </dgm:pt>
    <dgm:pt modelId="{ACC1C4FC-B3D7-BA44-86B8-59240FA68093}" type="parTrans" cxnId="{703E538A-963F-F749-B9EE-2B2866040C88}">
      <dgm:prSet/>
      <dgm:spPr/>
      <dgm:t>
        <a:bodyPr/>
        <a:lstStyle/>
        <a:p>
          <a:endParaRPr lang="sv-SE"/>
        </a:p>
      </dgm:t>
    </dgm:pt>
    <dgm:pt modelId="{927948C0-F2E3-374E-9AFA-AC1DF3E86104}" type="sibTrans" cxnId="{703E538A-963F-F749-B9EE-2B2866040C88}">
      <dgm:prSet/>
      <dgm:spPr/>
      <dgm:t>
        <a:bodyPr/>
        <a:lstStyle/>
        <a:p>
          <a:endParaRPr lang="sv-SE"/>
        </a:p>
      </dgm:t>
    </dgm:pt>
    <dgm:pt modelId="{3479851C-7B93-124D-888B-DF8B94586649}">
      <dgm:prSet phldrT="[Text]"/>
      <dgm:spPr/>
      <dgm:t>
        <a:bodyPr/>
        <a:lstStyle/>
        <a:p>
          <a:r>
            <a:rPr lang="sv-SE" dirty="0"/>
            <a:t>2023 mars 3e </a:t>
          </a:r>
          <a:r>
            <a:rPr lang="sv-SE" dirty="0">
              <a:solidFill>
                <a:schemeClr val="accent5"/>
              </a:solidFill>
            </a:rPr>
            <a:t>nätverksmöte</a:t>
          </a:r>
          <a:r>
            <a:rPr lang="sv-SE" dirty="0"/>
            <a:t> på </a:t>
          </a:r>
          <a:r>
            <a:rPr lang="sv-SE" dirty="0" err="1"/>
            <a:t>NaPSa</a:t>
          </a:r>
          <a:r>
            <a:rPr lang="sv-SE" dirty="0"/>
            <a:t>, Södertörn </a:t>
          </a:r>
        </a:p>
      </dgm:t>
    </dgm:pt>
    <dgm:pt modelId="{E9280AF1-7136-4E43-880E-FB95B6C2DF5E}" type="parTrans" cxnId="{76282466-83C9-0F42-B855-B05A3606B186}">
      <dgm:prSet/>
      <dgm:spPr/>
      <dgm:t>
        <a:bodyPr/>
        <a:lstStyle/>
        <a:p>
          <a:endParaRPr lang="sv-SE"/>
        </a:p>
      </dgm:t>
    </dgm:pt>
    <dgm:pt modelId="{625D1A1D-33E9-D748-819D-5E259B2DA8CB}" type="sibTrans" cxnId="{76282466-83C9-0F42-B855-B05A3606B186}">
      <dgm:prSet/>
      <dgm:spPr/>
      <dgm:t>
        <a:bodyPr/>
        <a:lstStyle/>
        <a:p>
          <a:endParaRPr lang="sv-SE"/>
        </a:p>
      </dgm:t>
    </dgm:pt>
    <dgm:pt modelId="{8ABA1191-6EBA-1E45-BA28-C08B2610CE9F}">
      <dgm:prSet phldrT="[Text]"/>
      <dgm:spPr/>
      <dgm:t>
        <a:bodyPr/>
        <a:lstStyle/>
        <a:p>
          <a:endParaRPr lang="sv-SE" dirty="0"/>
        </a:p>
      </dgm:t>
    </dgm:pt>
    <dgm:pt modelId="{B1D9484C-1587-EB4E-8E46-375BE6AAC2C0}" type="parTrans" cxnId="{28DA3FE9-A578-9C41-B74F-53E341FF75F2}">
      <dgm:prSet/>
      <dgm:spPr/>
      <dgm:t>
        <a:bodyPr/>
        <a:lstStyle/>
        <a:p>
          <a:endParaRPr lang="sv-SE"/>
        </a:p>
      </dgm:t>
    </dgm:pt>
    <dgm:pt modelId="{74A4E0EC-A2DA-7E4D-8715-2E72395B05B6}" type="sibTrans" cxnId="{28DA3FE9-A578-9C41-B74F-53E341FF75F2}">
      <dgm:prSet/>
      <dgm:spPr/>
      <dgm:t>
        <a:bodyPr/>
        <a:lstStyle/>
        <a:p>
          <a:endParaRPr lang="sv-SE"/>
        </a:p>
      </dgm:t>
    </dgm:pt>
    <dgm:pt modelId="{BF2ADDBA-489B-3F4D-9E22-8306CAD3B827}" type="pres">
      <dgm:prSet presAssocID="{C36D5140-DA26-8646-ADC5-4238CA59A0BF}" presName="Name0" presStyleCnt="0">
        <dgm:presLayoutVars>
          <dgm:dir/>
          <dgm:resizeHandles val="exact"/>
        </dgm:presLayoutVars>
      </dgm:prSet>
      <dgm:spPr/>
    </dgm:pt>
    <dgm:pt modelId="{F8A42C12-5FDA-3443-99D8-B06BDC1B3FF4}" type="pres">
      <dgm:prSet presAssocID="{C36D5140-DA26-8646-ADC5-4238CA59A0BF}" presName="arrow" presStyleLbl="bgShp" presStyleIdx="0" presStyleCnt="1"/>
      <dgm:spPr/>
    </dgm:pt>
    <dgm:pt modelId="{6CCA6B87-ACEB-9447-93B4-750E8CE2E5B9}" type="pres">
      <dgm:prSet presAssocID="{C36D5140-DA26-8646-ADC5-4238CA59A0BF}" presName="points" presStyleCnt="0"/>
      <dgm:spPr/>
    </dgm:pt>
    <dgm:pt modelId="{8C56D2DA-B0D2-A64B-90E1-A07D4EDBFCA5}" type="pres">
      <dgm:prSet presAssocID="{A47D291B-7DA1-7040-A130-6E22B57FA29A}" presName="compositeA" presStyleCnt="0"/>
      <dgm:spPr/>
    </dgm:pt>
    <dgm:pt modelId="{66B9E062-F227-A34C-B04C-35B37EEE7669}" type="pres">
      <dgm:prSet presAssocID="{A47D291B-7DA1-7040-A130-6E22B57FA29A}" presName="textA" presStyleLbl="revTx" presStyleIdx="0" presStyleCnt="7">
        <dgm:presLayoutVars>
          <dgm:bulletEnabled val="1"/>
        </dgm:presLayoutVars>
      </dgm:prSet>
      <dgm:spPr/>
    </dgm:pt>
    <dgm:pt modelId="{9A535E71-BDED-4F4E-A7F0-61677246EBDC}" type="pres">
      <dgm:prSet presAssocID="{A47D291B-7DA1-7040-A130-6E22B57FA29A}" presName="circleA" presStyleLbl="node1" presStyleIdx="0" presStyleCnt="7"/>
      <dgm:spPr/>
    </dgm:pt>
    <dgm:pt modelId="{D1975731-7E7E-424A-8E0C-820FB931D98F}" type="pres">
      <dgm:prSet presAssocID="{A47D291B-7DA1-7040-A130-6E22B57FA29A}" presName="spaceA" presStyleCnt="0"/>
      <dgm:spPr/>
    </dgm:pt>
    <dgm:pt modelId="{ED05AB5B-45D0-524A-835A-3F0278B59972}" type="pres">
      <dgm:prSet presAssocID="{5EB989AB-8545-0448-842F-B23CCCDFBFA4}" presName="space" presStyleCnt="0"/>
      <dgm:spPr/>
    </dgm:pt>
    <dgm:pt modelId="{FF9A46B9-F554-CB40-ABA5-EF11F07FA0A9}" type="pres">
      <dgm:prSet presAssocID="{1B230525-3E17-514D-B6A5-56A74DD5B795}" presName="compositeB" presStyleCnt="0"/>
      <dgm:spPr/>
    </dgm:pt>
    <dgm:pt modelId="{3957005A-DEA3-1B4E-B65F-50FD7094A504}" type="pres">
      <dgm:prSet presAssocID="{1B230525-3E17-514D-B6A5-56A74DD5B795}" presName="textB" presStyleLbl="revTx" presStyleIdx="1" presStyleCnt="7">
        <dgm:presLayoutVars>
          <dgm:bulletEnabled val="1"/>
        </dgm:presLayoutVars>
      </dgm:prSet>
      <dgm:spPr/>
    </dgm:pt>
    <dgm:pt modelId="{0E1972E3-3A3B-3B4B-AB1A-8E83E8C6FA3B}" type="pres">
      <dgm:prSet presAssocID="{1B230525-3E17-514D-B6A5-56A74DD5B795}" presName="circleB" presStyleLbl="node1" presStyleIdx="1" presStyleCnt="7"/>
      <dgm:spPr/>
    </dgm:pt>
    <dgm:pt modelId="{A317E626-0E89-F949-8CB9-5533B2DD4876}" type="pres">
      <dgm:prSet presAssocID="{1B230525-3E17-514D-B6A5-56A74DD5B795}" presName="spaceB" presStyleCnt="0"/>
      <dgm:spPr/>
    </dgm:pt>
    <dgm:pt modelId="{BBF56C1D-BBE4-D945-B726-3676349F42B8}" type="pres">
      <dgm:prSet presAssocID="{396E1ABF-C0BC-D749-BA35-1C4DFB7FFD82}" presName="space" presStyleCnt="0"/>
      <dgm:spPr/>
    </dgm:pt>
    <dgm:pt modelId="{9CC77029-9D45-C542-9173-4E790A6021EB}" type="pres">
      <dgm:prSet presAssocID="{B05715B2-EC4C-0E4B-8366-9EACC7B3D3A1}" presName="compositeA" presStyleCnt="0"/>
      <dgm:spPr/>
    </dgm:pt>
    <dgm:pt modelId="{5484B94E-9905-8048-AD2C-9AE7A7EADE4E}" type="pres">
      <dgm:prSet presAssocID="{B05715B2-EC4C-0E4B-8366-9EACC7B3D3A1}" presName="textA" presStyleLbl="revTx" presStyleIdx="2" presStyleCnt="7">
        <dgm:presLayoutVars>
          <dgm:bulletEnabled val="1"/>
        </dgm:presLayoutVars>
      </dgm:prSet>
      <dgm:spPr/>
    </dgm:pt>
    <dgm:pt modelId="{927FB322-D5AE-9D4C-AA6B-5D19E41EEC21}" type="pres">
      <dgm:prSet presAssocID="{B05715B2-EC4C-0E4B-8366-9EACC7B3D3A1}" presName="circleA" presStyleLbl="node1" presStyleIdx="2" presStyleCnt="7"/>
      <dgm:spPr/>
    </dgm:pt>
    <dgm:pt modelId="{AD2950A4-8A89-9943-9C8B-A3DE4528F4E1}" type="pres">
      <dgm:prSet presAssocID="{B05715B2-EC4C-0E4B-8366-9EACC7B3D3A1}" presName="spaceA" presStyleCnt="0"/>
      <dgm:spPr/>
    </dgm:pt>
    <dgm:pt modelId="{12B7C14E-ADE8-7D46-9DAB-90C4B792A5C1}" type="pres">
      <dgm:prSet presAssocID="{24FC90B8-0161-614B-A480-8A88DD566305}" presName="space" presStyleCnt="0"/>
      <dgm:spPr/>
    </dgm:pt>
    <dgm:pt modelId="{95D4E881-A5F0-A14F-82E7-35870B57E46E}" type="pres">
      <dgm:prSet presAssocID="{B6499887-D9C4-EA43-9CEE-6DE3717AE511}" presName="compositeB" presStyleCnt="0"/>
      <dgm:spPr/>
    </dgm:pt>
    <dgm:pt modelId="{667C1A74-EE7D-F240-A09A-54E8C8F41D3E}" type="pres">
      <dgm:prSet presAssocID="{B6499887-D9C4-EA43-9CEE-6DE3717AE511}" presName="textB" presStyleLbl="revTx" presStyleIdx="3" presStyleCnt="7">
        <dgm:presLayoutVars>
          <dgm:bulletEnabled val="1"/>
        </dgm:presLayoutVars>
      </dgm:prSet>
      <dgm:spPr/>
    </dgm:pt>
    <dgm:pt modelId="{ECDD6F8E-3642-F44A-B79D-73FE2B7004D5}" type="pres">
      <dgm:prSet presAssocID="{B6499887-D9C4-EA43-9CEE-6DE3717AE511}" presName="circleB" presStyleLbl="node1" presStyleIdx="3" presStyleCnt="7"/>
      <dgm:spPr/>
    </dgm:pt>
    <dgm:pt modelId="{B54CBC11-DC57-2D4E-8609-E59407FA1E3D}" type="pres">
      <dgm:prSet presAssocID="{B6499887-D9C4-EA43-9CEE-6DE3717AE511}" presName="spaceB" presStyleCnt="0"/>
      <dgm:spPr/>
    </dgm:pt>
    <dgm:pt modelId="{1EEE66FB-ECEF-C345-8713-8BE5A0D60B2B}" type="pres">
      <dgm:prSet presAssocID="{927948C0-F2E3-374E-9AFA-AC1DF3E86104}" presName="space" presStyleCnt="0"/>
      <dgm:spPr/>
    </dgm:pt>
    <dgm:pt modelId="{7174AEA4-C670-F443-83A5-BCFD0DFE0330}" type="pres">
      <dgm:prSet presAssocID="{8ABA1191-6EBA-1E45-BA28-C08B2610CE9F}" presName="compositeA" presStyleCnt="0"/>
      <dgm:spPr/>
    </dgm:pt>
    <dgm:pt modelId="{3B01D4B4-3626-784D-A718-43D4407B8FC0}" type="pres">
      <dgm:prSet presAssocID="{8ABA1191-6EBA-1E45-BA28-C08B2610CE9F}" presName="textA" presStyleLbl="revTx" presStyleIdx="4" presStyleCnt="7">
        <dgm:presLayoutVars>
          <dgm:bulletEnabled val="1"/>
        </dgm:presLayoutVars>
      </dgm:prSet>
      <dgm:spPr/>
    </dgm:pt>
    <dgm:pt modelId="{B1BF9F2C-03AD-7E40-BE58-5D15077D5CC8}" type="pres">
      <dgm:prSet presAssocID="{8ABA1191-6EBA-1E45-BA28-C08B2610CE9F}" presName="circleA" presStyleLbl="node1" presStyleIdx="4" presStyleCnt="7"/>
      <dgm:spPr/>
    </dgm:pt>
    <dgm:pt modelId="{D3FF3BE7-6860-A842-A2DC-F3B97164EF62}" type="pres">
      <dgm:prSet presAssocID="{8ABA1191-6EBA-1E45-BA28-C08B2610CE9F}" presName="spaceA" presStyleCnt="0"/>
      <dgm:spPr/>
    </dgm:pt>
    <dgm:pt modelId="{6F3C070E-3703-5042-B0C7-CE8A6F6DF6D7}" type="pres">
      <dgm:prSet presAssocID="{74A4E0EC-A2DA-7E4D-8715-2E72395B05B6}" presName="space" presStyleCnt="0"/>
      <dgm:spPr/>
    </dgm:pt>
    <dgm:pt modelId="{42649B71-F63F-2D48-A255-9474ECACC6D0}" type="pres">
      <dgm:prSet presAssocID="{3479851C-7B93-124D-888B-DF8B94586649}" presName="compositeB" presStyleCnt="0"/>
      <dgm:spPr/>
    </dgm:pt>
    <dgm:pt modelId="{6487F1A8-830F-3748-B611-1A00F031F385}" type="pres">
      <dgm:prSet presAssocID="{3479851C-7B93-124D-888B-DF8B94586649}" presName="textB" presStyleLbl="revTx" presStyleIdx="5" presStyleCnt="7">
        <dgm:presLayoutVars>
          <dgm:bulletEnabled val="1"/>
        </dgm:presLayoutVars>
      </dgm:prSet>
      <dgm:spPr/>
    </dgm:pt>
    <dgm:pt modelId="{636A83B4-C045-6D4E-9A15-2C82C5AFA1E9}" type="pres">
      <dgm:prSet presAssocID="{3479851C-7B93-124D-888B-DF8B94586649}" presName="circleB" presStyleLbl="node1" presStyleIdx="5" presStyleCnt="7"/>
      <dgm:spPr/>
    </dgm:pt>
    <dgm:pt modelId="{693B774D-B866-7049-89DD-FE337E15C4A1}" type="pres">
      <dgm:prSet presAssocID="{3479851C-7B93-124D-888B-DF8B94586649}" presName="spaceB" presStyleCnt="0"/>
      <dgm:spPr/>
    </dgm:pt>
    <dgm:pt modelId="{6198BAD5-E1A3-D647-BDE9-F5F6584C41CF}" type="pres">
      <dgm:prSet presAssocID="{625D1A1D-33E9-D748-819D-5E259B2DA8CB}" presName="space" presStyleCnt="0"/>
      <dgm:spPr/>
    </dgm:pt>
    <dgm:pt modelId="{EE42C5E2-3D88-B243-ADE2-F6C245FC3E8D}" type="pres">
      <dgm:prSet presAssocID="{FAB01665-6986-D247-83D6-C851EE7EECE6}" presName="compositeA" presStyleCnt="0"/>
      <dgm:spPr/>
    </dgm:pt>
    <dgm:pt modelId="{3F827C71-D969-E949-9631-520DE8291C0C}" type="pres">
      <dgm:prSet presAssocID="{FAB01665-6986-D247-83D6-C851EE7EECE6}" presName="textA" presStyleLbl="revTx" presStyleIdx="6" presStyleCnt="7">
        <dgm:presLayoutVars>
          <dgm:bulletEnabled val="1"/>
        </dgm:presLayoutVars>
      </dgm:prSet>
      <dgm:spPr/>
    </dgm:pt>
    <dgm:pt modelId="{C6B3B0A1-F53E-7345-B564-9A8100745DE5}" type="pres">
      <dgm:prSet presAssocID="{FAB01665-6986-D247-83D6-C851EE7EECE6}" presName="circleA" presStyleLbl="node1" presStyleIdx="6" presStyleCnt="7"/>
      <dgm:spPr/>
    </dgm:pt>
    <dgm:pt modelId="{AAD969C5-7F4C-B44C-ADCE-D33808779609}" type="pres">
      <dgm:prSet presAssocID="{FAB01665-6986-D247-83D6-C851EE7EECE6}" presName="spaceA" presStyleCnt="0"/>
      <dgm:spPr/>
    </dgm:pt>
  </dgm:ptLst>
  <dgm:cxnLst>
    <dgm:cxn modelId="{0CA54516-6090-A64A-9E19-4566ECAFCB45}" type="presOf" srcId="{FAB01665-6986-D247-83D6-C851EE7EECE6}" destId="{3F827C71-D969-E949-9631-520DE8291C0C}" srcOrd="0" destOrd="0" presId="urn:microsoft.com/office/officeart/2005/8/layout/hProcess11"/>
    <dgm:cxn modelId="{E1B3C716-5594-8D4A-8956-86BCE8E79053}" type="presOf" srcId="{B6499887-D9C4-EA43-9CEE-6DE3717AE511}" destId="{667C1A74-EE7D-F240-A09A-54E8C8F41D3E}" srcOrd="0" destOrd="0" presId="urn:microsoft.com/office/officeart/2005/8/layout/hProcess11"/>
    <dgm:cxn modelId="{E860E82E-C51F-A446-A61B-9A3B87B800A2}" srcId="{C36D5140-DA26-8646-ADC5-4238CA59A0BF}" destId="{A47D291B-7DA1-7040-A130-6E22B57FA29A}" srcOrd="0" destOrd="0" parTransId="{D3539FC7-1E35-8645-97C4-322E10223BC0}" sibTransId="{5EB989AB-8545-0448-842F-B23CCCDFBFA4}"/>
    <dgm:cxn modelId="{B15CCA5F-AF7F-3E4B-AF66-FECE7526559C}" srcId="{C36D5140-DA26-8646-ADC5-4238CA59A0BF}" destId="{1B230525-3E17-514D-B6A5-56A74DD5B795}" srcOrd="1" destOrd="0" parTransId="{026263B8-1064-2A42-A396-43B023112FDF}" sibTransId="{396E1ABF-C0BC-D749-BA35-1C4DFB7FFD82}"/>
    <dgm:cxn modelId="{76282466-83C9-0F42-B855-B05A3606B186}" srcId="{C36D5140-DA26-8646-ADC5-4238CA59A0BF}" destId="{3479851C-7B93-124D-888B-DF8B94586649}" srcOrd="5" destOrd="0" parTransId="{E9280AF1-7136-4E43-880E-FB95B6C2DF5E}" sibTransId="{625D1A1D-33E9-D748-819D-5E259B2DA8CB}"/>
    <dgm:cxn modelId="{DB9FF773-D63E-D145-A455-05E9945FB09B}" type="presOf" srcId="{1B230525-3E17-514D-B6A5-56A74DD5B795}" destId="{3957005A-DEA3-1B4E-B65F-50FD7094A504}" srcOrd="0" destOrd="0" presId="urn:microsoft.com/office/officeart/2005/8/layout/hProcess11"/>
    <dgm:cxn modelId="{703E538A-963F-F749-B9EE-2B2866040C88}" srcId="{C36D5140-DA26-8646-ADC5-4238CA59A0BF}" destId="{B6499887-D9C4-EA43-9CEE-6DE3717AE511}" srcOrd="3" destOrd="0" parTransId="{ACC1C4FC-B3D7-BA44-86B8-59240FA68093}" sibTransId="{927948C0-F2E3-374E-9AFA-AC1DF3E86104}"/>
    <dgm:cxn modelId="{490683A3-209E-3242-8EC3-4AFD14D78D41}" type="presOf" srcId="{B05715B2-EC4C-0E4B-8366-9EACC7B3D3A1}" destId="{5484B94E-9905-8048-AD2C-9AE7A7EADE4E}" srcOrd="0" destOrd="0" presId="urn:microsoft.com/office/officeart/2005/8/layout/hProcess11"/>
    <dgm:cxn modelId="{0BBDD7A7-9374-2C4D-8206-2F255FAF064E}" type="presOf" srcId="{A47D291B-7DA1-7040-A130-6E22B57FA29A}" destId="{66B9E062-F227-A34C-B04C-35B37EEE7669}" srcOrd="0" destOrd="0" presId="urn:microsoft.com/office/officeart/2005/8/layout/hProcess11"/>
    <dgm:cxn modelId="{B3C418BF-97BE-EB48-80D0-DD3923551B27}" type="presOf" srcId="{3479851C-7B93-124D-888B-DF8B94586649}" destId="{6487F1A8-830F-3748-B611-1A00F031F385}" srcOrd="0" destOrd="0" presId="urn:microsoft.com/office/officeart/2005/8/layout/hProcess11"/>
    <dgm:cxn modelId="{3C2DA7C3-7AED-F544-98CF-D087FD60BF01}" type="presOf" srcId="{C36D5140-DA26-8646-ADC5-4238CA59A0BF}" destId="{BF2ADDBA-489B-3F4D-9E22-8306CAD3B827}" srcOrd="0" destOrd="0" presId="urn:microsoft.com/office/officeart/2005/8/layout/hProcess11"/>
    <dgm:cxn modelId="{BCAD8EC5-A10F-C547-ABF1-137C8F9356E9}" srcId="{C36D5140-DA26-8646-ADC5-4238CA59A0BF}" destId="{FAB01665-6986-D247-83D6-C851EE7EECE6}" srcOrd="6" destOrd="0" parTransId="{2890F5D7-41E2-1C4C-B71A-7CB074290E5E}" sibTransId="{559D3AA4-8F70-A047-B57B-8E4AC28C4841}"/>
    <dgm:cxn modelId="{AC1633C7-F8F8-FC46-8708-F56B7B65C79D}" srcId="{C36D5140-DA26-8646-ADC5-4238CA59A0BF}" destId="{B05715B2-EC4C-0E4B-8366-9EACC7B3D3A1}" srcOrd="2" destOrd="0" parTransId="{CB2B747D-B4C2-A34A-8DF8-97AB1D82903C}" sibTransId="{24FC90B8-0161-614B-A480-8A88DD566305}"/>
    <dgm:cxn modelId="{1027F8D2-CA27-0C40-B94F-2E8CEA3CD3EA}" type="presOf" srcId="{8ABA1191-6EBA-1E45-BA28-C08B2610CE9F}" destId="{3B01D4B4-3626-784D-A718-43D4407B8FC0}" srcOrd="0" destOrd="0" presId="urn:microsoft.com/office/officeart/2005/8/layout/hProcess11"/>
    <dgm:cxn modelId="{28DA3FE9-A578-9C41-B74F-53E341FF75F2}" srcId="{C36D5140-DA26-8646-ADC5-4238CA59A0BF}" destId="{8ABA1191-6EBA-1E45-BA28-C08B2610CE9F}" srcOrd="4" destOrd="0" parTransId="{B1D9484C-1587-EB4E-8E46-375BE6AAC2C0}" sibTransId="{74A4E0EC-A2DA-7E4D-8715-2E72395B05B6}"/>
    <dgm:cxn modelId="{896E5FE4-ADE3-4B47-AD78-C40E0A4BD4EE}" type="presParOf" srcId="{BF2ADDBA-489B-3F4D-9E22-8306CAD3B827}" destId="{F8A42C12-5FDA-3443-99D8-B06BDC1B3FF4}" srcOrd="0" destOrd="0" presId="urn:microsoft.com/office/officeart/2005/8/layout/hProcess11"/>
    <dgm:cxn modelId="{5351E3D9-330F-4140-A21C-FEBAEEA6A57D}" type="presParOf" srcId="{BF2ADDBA-489B-3F4D-9E22-8306CAD3B827}" destId="{6CCA6B87-ACEB-9447-93B4-750E8CE2E5B9}" srcOrd="1" destOrd="0" presId="urn:microsoft.com/office/officeart/2005/8/layout/hProcess11"/>
    <dgm:cxn modelId="{1212F208-2DF2-BA44-8D9A-E92D0007D8B8}" type="presParOf" srcId="{6CCA6B87-ACEB-9447-93B4-750E8CE2E5B9}" destId="{8C56D2DA-B0D2-A64B-90E1-A07D4EDBFCA5}" srcOrd="0" destOrd="0" presId="urn:microsoft.com/office/officeart/2005/8/layout/hProcess11"/>
    <dgm:cxn modelId="{26DB4482-4B53-7141-933F-51E0979A079D}" type="presParOf" srcId="{8C56D2DA-B0D2-A64B-90E1-A07D4EDBFCA5}" destId="{66B9E062-F227-A34C-B04C-35B37EEE7669}" srcOrd="0" destOrd="0" presId="urn:microsoft.com/office/officeart/2005/8/layout/hProcess11"/>
    <dgm:cxn modelId="{21091F08-35C5-A245-9B19-F1BE5C5336C2}" type="presParOf" srcId="{8C56D2DA-B0D2-A64B-90E1-A07D4EDBFCA5}" destId="{9A535E71-BDED-4F4E-A7F0-61677246EBDC}" srcOrd="1" destOrd="0" presId="urn:microsoft.com/office/officeart/2005/8/layout/hProcess11"/>
    <dgm:cxn modelId="{1B81BB31-B432-D34C-AF85-16729C8A3A62}" type="presParOf" srcId="{8C56D2DA-B0D2-A64B-90E1-A07D4EDBFCA5}" destId="{D1975731-7E7E-424A-8E0C-820FB931D98F}" srcOrd="2" destOrd="0" presId="urn:microsoft.com/office/officeart/2005/8/layout/hProcess11"/>
    <dgm:cxn modelId="{8C08D12D-11E0-4244-B22F-2FDC007AE5B1}" type="presParOf" srcId="{6CCA6B87-ACEB-9447-93B4-750E8CE2E5B9}" destId="{ED05AB5B-45D0-524A-835A-3F0278B59972}" srcOrd="1" destOrd="0" presId="urn:microsoft.com/office/officeart/2005/8/layout/hProcess11"/>
    <dgm:cxn modelId="{9655A03C-D20E-BE41-A039-072F1C02C646}" type="presParOf" srcId="{6CCA6B87-ACEB-9447-93B4-750E8CE2E5B9}" destId="{FF9A46B9-F554-CB40-ABA5-EF11F07FA0A9}" srcOrd="2" destOrd="0" presId="urn:microsoft.com/office/officeart/2005/8/layout/hProcess11"/>
    <dgm:cxn modelId="{7F8A04DB-224B-D64D-80BC-B8FA3E7F6B2C}" type="presParOf" srcId="{FF9A46B9-F554-CB40-ABA5-EF11F07FA0A9}" destId="{3957005A-DEA3-1B4E-B65F-50FD7094A504}" srcOrd="0" destOrd="0" presId="urn:microsoft.com/office/officeart/2005/8/layout/hProcess11"/>
    <dgm:cxn modelId="{20B16D7E-B51A-B848-B26E-F3C8A472F0AE}" type="presParOf" srcId="{FF9A46B9-F554-CB40-ABA5-EF11F07FA0A9}" destId="{0E1972E3-3A3B-3B4B-AB1A-8E83E8C6FA3B}" srcOrd="1" destOrd="0" presId="urn:microsoft.com/office/officeart/2005/8/layout/hProcess11"/>
    <dgm:cxn modelId="{5982523F-F015-1A4E-81AC-122A87D348A9}" type="presParOf" srcId="{FF9A46B9-F554-CB40-ABA5-EF11F07FA0A9}" destId="{A317E626-0E89-F949-8CB9-5533B2DD4876}" srcOrd="2" destOrd="0" presId="urn:microsoft.com/office/officeart/2005/8/layout/hProcess11"/>
    <dgm:cxn modelId="{C68DB989-23F3-7F48-9FFD-A2206BBDFAD3}" type="presParOf" srcId="{6CCA6B87-ACEB-9447-93B4-750E8CE2E5B9}" destId="{BBF56C1D-BBE4-D945-B726-3676349F42B8}" srcOrd="3" destOrd="0" presId="urn:microsoft.com/office/officeart/2005/8/layout/hProcess11"/>
    <dgm:cxn modelId="{58035D51-E245-E84B-AFB6-35236E849E35}" type="presParOf" srcId="{6CCA6B87-ACEB-9447-93B4-750E8CE2E5B9}" destId="{9CC77029-9D45-C542-9173-4E790A6021EB}" srcOrd="4" destOrd="0" presId="urn:microsoft.com/office/officeart/2005/8/layout/hProcess11"/>
    <dgm:cxn modelId="{0371934E-1570-0349-A02B-B88281FED760}" type="presParOf" srcId="{9CC77029-9D45-C542-9173-4E790A6021EB}" destId="{5484B94E-9905-8048-AD2C-9AE7A7EADE4E}" srcOrd="0" destOrd="0" presId="urn:microsoft.com/office/officeart/2005/8/layout/hProcess11"/>
    <dgm:cxn modelId="{DD050C93-4B9C-C946-A1C7-388283E2CBE0}" type="presParOf" srcId="{9CC77029-9D45-C542-9173-4E790A6021EB}" destId="{927FB322-D5AE-9D4C-AA6B-5D19E41EEC21}" srcOrd="1" destOrd="0" presId="urn:microsoft.com/office/officeart/2005/8/layout/hProcess11"/>
    <dgm:cxn modelId="{2674005B-71C6-6D46-B8DE-0877A399E501}" type="presParOf" srcId="{9CC77029-9D45-C542-9173-4E790A6021EB}" destId="{AD2950A4-8A89-9943-9C8B-A3DE4528F4E1}" srcOrd="2" destOrd="0" presId="urn:microsoft.com/office/officeart/2005/8/layout/hProcess11"/>
    <dgm:cxn modelId="{03134041-CEFA-6C41-AFB3-E4900DFDA049}" type="presParOf" srcId="{6CCA6B87-ACEB-9447-93B4-750E8CE2E5B9}" destId="{12B7C14E-ADE8-7D46-9DAB-90C4B792A5C1}" srcOrd="5" destOrd="0" presId="urn:microsoft.com/office/officeart/2005/8/layout/hProcess11"/>
    <dgm:cxn modelId="{0F5778A9-5CF4-C74B-8777-5B3B9C7FA9D5}" type="presParOf" srcId="{6CCA6B87-ACEB-9447-93B4-750E8CE2E5B9}" destId="{95D4E881-A5F0-A14F-82E7-35870B57E46E}" srcOrd="6" destOrd="0" presId="urn:microsoft.com/office/officeart/2005/8/layout/hProcess11"/>
    <dgm:cxn modelId="{3B5F3022-55CF-9845-AEDD-3535F29B4DE7}" type="presParOf" srcId="{95D4E881-A5F0-A14F-82E7-35870B57E46E}" destId="{667C1A74-EE7D-F240-A09A-54E8C8F41D3E}" srcOrd="0" destOrd="0" presId="urn:microsoft.com/office/officeart/2005/8/layout/hProcess11"/>
    <dgm:cxn modelId="{F2C6DCF3-EB17-544E-AB0B-280AA549207F}" type="presParOf" srcId="{95D4E881-A5F0-A14F-82E7-35870B57E46E}" destId="{ECDD6F8E-3642-F44A-B79D-73FE2B7004D5}" srcOrd="1" destOrd="0" presId="urn:microsoft.com/office/officeart/2005/8/layout/hProcess11"/>
    <dgm:cxn modelId="{CC2EE967-D592-154D-84F1-B5D1A42CEE5C}" type="presParOf" srcId="{95D4E881-A5F0-A14F-82E7-35870B57E46E}" destId="{B54CBC11-DC57-2D4E-8609-E59407FA1E3D}" srcOrd="2" destOrd="0" presId="urn:microsoft.com/office/officeart/2005/8/layout/hProcess11"/>
    <dgm:cxn modelId="{E05E1BCC-0359-7847-BA6F-ECE63494FAC6}" type="presParOf" srcId="{6CCA6B87-ACEB-9447-93B4-750E8CE2E5B9}" destId="{1EEE66FB-ECEF-C345-8713-8BE5A0D60B2B}" srcOrd="7" destOrd="0" presId="urn:microsoft.com/office/officeart/2005/8/layout/hProcess11"/>
    <dgm:cxn modelId="{2B8D7657-CD7D-0447-B917-15C932BC8A7E}" type="presParOf" srcId="{6CCA6B87-ACEB-9447-93B4-750E8CE2E5B9}" destId="{7174AEA4-C670-F443-83A5-BCFD0DFE0330}" srcOrd="8" destOrd="0" presId="urn:microsoft.com/office/officeart/2005/8/layout/hProcess11"/>
    <dgm:cxn modelId="{316E57B4-66B4-204D-AF89-F256C90373E2}" type="presParOf" srcId="{7174AEA4-C670-F443-83A5-BCFD0DFE0330}" destId="{3B01D4B4-3626-784D-A718-43D4407B8FC0}" srcOrd="0" destOrd="0" presId="urn:microsoft.com/office/officeart/2005/8/layout/hProcess11"/>
    <dgm:cxn modelId="{DA034E5F-E501-A245-896B-4E0C0C345821}" type="presParOf" srcId="{7174AEA4-C670-F443-83A5-BCFD0DFE0330}" destId="{B1BF9F2C-03AD-7E40-BE58-5D15077D5CC8}" srcOrd="1" destOrd="0" presId="urn:microsoft.com/office/officeart/2005/8/layout/hProcess11"/>
    <dgm:cxn modelId="{53E71EBE-DEBA-1D40-ADB4-D818B619BE1F}" type="presParOf" srcId="{7174AEA4-C670-F443-83A5-BCFD0DFE0330}" destId="{D3FF3BE7-6860-A842-A2DC-F3B97164EF62}" srcOrd="2" destOrd="0" presId="urn:microsoft.com/office/officeart/2005/8/layout/hProcess11"/>
    <dgm:cxn modelId="{B6C55DE2-C20E-DD41-B4FA-1D0AC0837085}" type="presParOf" srcId="{6CCA6B87-ACEB-9447-93B4-750E8CE2E5B9}" destId="{6F3C070E-3703-5042-B0C7-CE8A6F6DF6D7}" srcOrd="9" destOrd="0" presId="urn:microsoft.com/office/officeart/2005/8/layout/hProcess11"/>
    <dgm:cxn modelId="{00B37C6F-AC96-6440-83AB-71A2F4462BFC}" type="presParOf" srcId="{6CCA6B87-ACEB-9447-93B4-750E8CE2E5B9}" destId="{42649B71-F63F-2D48-A255-9474ECACC6D0}" srcOrd="10" destOrd="0" presId="urn:microsoft.com/office/officeart/2005/8/layout/hProcess11"/>
    <dgm:cxn modelId="{FFB2C5AF-B426-5640-A2DF-1B0404C86582}" type="presParOf" srcId="{42649B71-F63F-2D48-A255-9474ECACC6D0}" destId="{6487F1A8-830F-3748-B611-1A00F031F385}" srcOrd="0" destOrd="0" presId="urn:microsoft.com/office/officeart/2005/8/layout/hProcess11"/>
    <dgm:cxn modelId="{9317E1E6-12EA-D24A-9A57-AE8DAE1E133B}" type="presParOf" srcId="{42649B71-F63F-2D48-A255-9474ECACC6D0}" destId="{636A83B4-C045-6D4E-9A15-2C82C5AFA1E9}" srcOrd="1" destOrd="0" presId="urn:microsoft.com/office/officeart/2005/8/layout/hProcess11"/>
    <dgm:cxn modelId="{B01E0E5B-A23C-0841-830C-22DF2B28B67D}" type="presParOf" srcId="{42649B71-F63F-2D48-A255-9474ECACC6D0}" destId="{693B774D-B866-7049-89DD-FE337E15C4A1}" srcOrd="2" destOrd="0" presId="urn:microsoft.com/office/officeart/2005/8/layout/hProcess11"/>
    <dgm:cxn modelId="{2C3E805D-3DA8-E94B-8271-90F224FC5764}" type="presParOf" srcId="{6CCA6B87-ACEB-9447-93B4-750E8CE2E5B9}" destId="{6198BAD5-E1A3-D647-BDE9-F5F6584C41CF}" srcOrd="11" destOrd="0" presId="urn:microsoft.com/office/officeart/2005/8/layout/hProcess11"/>
    <dgm:cxn modelId="{CD98F89D-33EF-1B43-BD64-B5D0A65966F5}" type="presParOf" srcId="{6CCA6B87-ACEB-9447-93B4-750E8CE2E5B9}" destId="{EE42C5E2-3D88-B243-ADE2-F6C245FC3E8D}" srcOrd="12" destOrd="0" presId="urn:microsoft.com/office/officeart/2005/8/layout/hProcess11"/>
    <dgm:cxn modelId="{4680C942-6750-F14A-8147-EF70FA27705F}" type="presParOf" srcId="{EE42C5E2-3D88-B243-ADE2-F6C245FC3E8D}" destId="{3F827C71-D969-E949-9631-520DE8291C0C}" srcOrd="0" destOrd="0" presId="urn:microsoft.com/office/officeart/2005/8/layout/hProcess11"/>
    <dgm:cxn modelId="{283E34CE-314C-BB40-B5ED-1D490050A883}" type="presParOf" srcId="{EE42C5E2-3D88-B243-ADE2-F6C245FC3E8D}" destId="{C6B3B0A1-F53E-7345-B564-9A8100745DE5}" srcOrd="1" destOrd="0" presId="urn:microsoft.com/office/officeart/2005/8/layout/hProcess11"/>
    <dgm:cxn modelId="{F0D23876-397B-0D48-A041-D5C1854528C9}" type="presParOf" srcId="{EE42C5E2-3D88-B243-ADE2-F6C245FC3E8D}" destId="{AAD969C5-7F4C-B44C-ADCE-D33808779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42C12-5FDA-3443-99D8-B06BDC1B3FF4}">
      <dsp:nvSpPr>
        <dsp:cNvPr id="0" name=""/>
        <dsp:cNvSpPr/>
      </dsp:nvSpPr>
      <dsp:spPr>
        <a:xfrm>
          <a:off x="0" y="1625600"/>
          <a:ext cx="10954213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9E062-F227-A34C-B04C-35B37EEE7669}">
      <dsp:nvSpPr>
        <dsp:cNvPr id="0" name=""/>
        <dsp:cNvSpPr/>
      </dsp:nvSpPr>
      <dsp:spPr>
        <a:xfrm>
          <a:off x="842" y="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2020 </a:t>
          </a:r>
          <a:r>
            <a:rPr lang="sv-SE" sz="1500" kern="1200" dirty="0" err="1"/>
            <a:t>vt</a:t>
          </a:r>
          <a:r>
            <a:rPr lang="sv-SE" sz="1500" kern="1200" dirty="0"/>
            <a:t> - idén om nätverket</a:t>
          </a:r>
        </a:p>
      </dsp:txBody>
      <dsp:txXfrm>
        <a:off x="842" y="0"/>
        <a:ext cx="1350288" cy="2167466"/>
      </dsp:txXfrm>
    </dsp:sp>
    <dsp:sp modelId="{9A535E71-BDED-4F4E-A7F0-61677246EBDC}">
      <dsp:nvSpPr>
        <dsp:cNvPr id="0" name=""/>
        <dsp:cNvSpPr/>
      </dsp:nvSpPr>
      <dsp:spPr>
        <a:xfrm>
          <a:off x="405053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7005A-DEA3-1B4E-B65F-50FD7094A504}">
      <dsp:nvSpPr>
        <dsp:cNvPr id="0" name=""/>
        <dsp:cNvSpPr/>
      </dsp:nvSpPr>
      <dsp:spPr>
        <a:xfrm>
          <a:off x="1418645" y="325120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2020 ht - 2021 </a:t>
          </a:r>
          <a:r>
            <a:rPr lang="sv-SE" sz="1500" kern="1200" dirty="0" err="1"/>
            <a:t>vt</a:t>
          </a:r>
          <a:r>
            <a:rPr lang="sv-SE" sz="1500" kern="1200" dirty="0"/>
            <a:t> Inventering via FSSOC</a:t>
          </a:r>
        </a:p>
      </dsp:txBody>
      <dsp:txXfrm>
        <a:off x="1418645" y="3251200"/>
        <a:ext cx="1350288" cy="2167466"/>
      </dsp:txXfrm>
    </dsp:sp>
    <dsp:sp modelId="{0E1972E3-3A3B-3B4B-AB1A-8E83E8C6FA3B}">
      <dsp:nvSpPr>
        <dsp:cNvPr id="0" name=""/>
        <dsp:cNvSpPr/>
      </dsp:nvSpPr>
      <dsp:spPr>
        <a:xfrm>
          <a:off x="182285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4B94E-9905-8048-AD2C-9AE7A7EADE4E}">
      <dsp:nvSpPr>
        <dsp:cNvPr id="0" name=""/>
        <dsp:cNvSpPr/>
      </dsp:nvSpPr>
      <dsp:spPr>
        <a:xfrm>
          <a:off x="2836448" y="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2021 nov 1a </a:t>
          </a:r>
          <a:r>
            <a:rPr lang="sv-SE" sz="1500" kern="1200" dirty="0">
              <a:solidFill>
                <a:schemeClr val="accent5"/>
              </a:solidFill>
            </a:rPr>
            <a:t>nätverksmöte</a:t>
          </a:r>
          <a:r>
            <a:rPr lang="sv-SE" sz="1500" kern="1200" dirty="0"/>
            <a:t> (zoom)</a:t>
          </a:r>
        </a:p>
      </dsp:txBody>
      <dsp:txXfrm>
        <a:off x="2836448" y="0"/>
        <a:ext cx="1350288" cy="2167466"/>
      </dsp:txXfrm>
    </dsp:sp>
    <dsp:sp modelId="{927FB322-D5AE-9D4C-AA6B-5D19E41EEC21}">
      <dsp:nvSpPr>
        <dsp:cNvPr id="0" name=""/>
        <dsp:cNvSpPr/>
      </dsp:nvSpPr>
      <dsp:spPr>
        <a:xfrm>
          <a:off x="324065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C1A74-EE7D-F240-A09A-54E8C8F41D3E}">
      <dsp:nvSpPr>
        <dsp:cNvPr id="0" name=""/>
        <dsp:cNvSpPr/>
      </dsp:nvSpPr>
      <dsp:spPr>
        <a:xfrm>
          <a:off x="4254251" y="325120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2022 mars 2a </a:t>
          </a:r>
          <a:r>
            <a:rPr lang="sv-SE" sz="1500" kern="1200" dirty="0">
              <a:solidFill>
                <a:schemeClr val="accent5"/>
              </a:solidFill>
            </a:rPr>
            <a:t>nätverksmöte</a:t>
          </a:r>
          <a:r>
            <a:rPr lang="sv-SE" sz="1500" kern="1200" dirty="0"/>
            <a:t> på </a:t>
          </a:r>
          <a:r>
            <a:rPr lang="sv-SE" sz="1500" kern="1200" dirty="0" err="1"/>
            <a:t>NaPSa</a:t>
          </a:r>
          <a:r>
            <a:rPr lang="sv-SE" sz="1500" kern="1200" dirty="0"/>
            <a:t>, Växjö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 dirty="0"/>
        </a:p>
      </dsp:txBody>
      <dsp:txXfrm>
        <a:off x="4254251" y="3251200"/>
        <a:ext cx="1350288" cy="2167466"/>
      </dsp:txXfrm>
    </dsp:sp>
    <dsp:sp modelId="{ECDD6F8E-3642-F44A-B79D-73FE2B7004D5}">
      <dsp:nvSpPr>
        <dsp:cNvPr id="0" name=""/>
        <dsp:cNvSpPr/>
      </dsp:nvSpPr>
      <dsp:spPr>
        <a:xfrm>
          <a:off x="465846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1D4B4-3626-784D-A718-43D4407B8FC0}">
      <dsp:nvSpPr>
        <dsp:cNvPr id="0" name=""/>
        <dsp:cNvSpPr/>
      </dsp:nvSpPr>
      <dsp:spPr>
        <a:xfrm>
          <a:off x="5672055" y="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 dirty="0"/>
        </a:p>
      </dsp:txBody>
      <dsp:txXfrm>
        <a:off x="5672055" y="0"/>
        <a:ext cx="1350288" cy="2167466"/>
      </dsp:txXfrm>
    </dsp:sp>
    <dsp:sp modelId="{B1BF9F2C-03AD-7E40-BE58-5D15077D5CC8}">
      <dsp:nvSpPr>
        <dsp:cNvPr id="0" name=""/>
        <dsp:cNvSpPr/>
      </dsp:nvSpPr>
      <dsp:spPr>
        <a:xfrm>
          <a:off x="60762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7F1A8-830F-3748-B611-1A00F031F385}">
      <dsp:nvSpPr>
        <dsp:cNvPr id="0" name=""/>
        <dsp:cNvSpPr/>
      </dsp:nvSpPr>
      <dsp:spPr>
        <a:xfrm>
          <a:off x="7089858" y="325120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2023 mars 3e </a:t>
          </a:r>
          <a:r>
            <a:rPr lang="sv-SE" sz="1500" kern="1200" dirty="0">
              <a:solidFill>
                <a:schemeClr val="accent5"/>
              </a:solidFill>
            </a:rPr>
            <a:t>nätverksmöte</a:t>
          </a:r>
          <a:r>
            <a:rPr lang="sv-SE" sz="1500" kern="1200" dirty="0"/>
            <a:t> på </a:t>
          </a:r>
          <a:r>
            <a:rPr lang="sv-SE" sz="1500" kern="1200" dirty="0" err="1"/>
            <a:t>NaPSa</a:t>
          </a:r>
          <a:r>
            <a:rPr lang="sv-SE" sz="1500" kern="1200" dirty="0"/>
            <a:t>, Södertörn </a:t>
          </a:r>
        </a:p>
      </dsp:txBody>
      <dsp:txXfrm>
        <a:off x="7089858" y="3251200"/>
        <a:ext cx="1350288" cy="2167466"/>
      </dsp:txXfrm>
    </dsp:sp>
    <dsp:sp modelId="{636A83B4-C045-6D4E-9A15-2C82C5AFA1E9}">
      <dsp:nvSpPr>
        <dsp:cNvPr id="0" name=""/>
        <dsp:cNvSpPr/>
      </dsp:nvSpPr>
      <dsp:spPr>
        <a:xfrm>
          <a:off x="7494069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27C71-D969-E949-9631-520DE8291C0C}">
      <dsp:nvSpPr>
        <dsp:cNvPr id="0" name=""/>
        <dsp:cNvSpPr/>
      </dsp:nvSpPr>
      <dsp:spPr>
        <a:xfrm>
          <a:off x="8507661" y="0"/>
          <a:ext cx="135028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2024 mars 4e </a:t>
          </a:r>
          <a:r>
            <a:rPr lang="sv-SE" sz="1500" kern="1200" dirty="0">
              <a:solidFill>
                <a:schemeClr val="accent5"/>
              </a:solidFill>
            </a:rPr>
            <a:t>nätverksmöte</a:t>
          </a:r>
          <a:r>
            <a:rPr lang="sv-SE" sz="1500" kern="1200" dirty="0"/>
            <a:t> på </a:t>
          </a:r>
          <a:r>
            <a:rPr lang="sv-SE" sz="1500" kern="1200" dirty="0" err="1"/>
            <a:t>NaPSa</a:t>
          </a:r>
          <a:r>
            <a:rPr lang="sv-SE" sz="1500" kern="1200" dirty="0"/>
            <a:t>, Östersund</a:t>
          </a:r>
        </a:p>
      </dsp:txBody>
      <dsp:txXfrm>
        <a:off x="8507661" y="0"/>
        <a:ext cx="1350288" cy="2167466"/>
      </dsp:txXfrm>
    </dsp:sp>
    <dsp:sp modelId="{C6B3B0A1-F53E-7345-B564-9A8100745DE5}">
      <dsp:nvSpPr>
        <dsp:cNvPr id="0" name=""/>
        <dsp:cNvSpPr/>
      </dsp:nvSpPr>
      <dsp:spPr>
        <a:xfrm>
          <a:off x="891187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3683A-BEC4-47C6-9CEB-FD00719BBDC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3C8AE-1D74-439E-86A3-FAE80728F8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88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3C8AE-1D74-439E-86A3-FAE80728F84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24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3C8AE-1D74-439E-86A3-FAE80728F84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10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3C8AE-1D74-439E-86A3-FAE80728F84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17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Minikonferens arrangeras med ekonomiskt stöd från Förbundet </a:t>
            </a:r>
            <a:r>
              <a:rPr lang="sv-SE"/>
              <a:t>för Sveriges </a:t>
            </a:r>
            <a:r>
              <a:rPr lang="sv-SE" dirty="0"/>
              <a:t>socionomutbildningar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3C8AE-1D74-439E-86A3-FAE80728F84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20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94292-E01E-DB44-C9BC-CA739330D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5119FF-500A-AF41-BDAB-D1D8C854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AA05ED-D134-BB39-9A88-50D91FCA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DA5EA7-A746-BABA-0DEB-A2D005C4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CAA0EB-0B0F-7AFA-1101-B0694E1A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4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10397E-0A64-5FE0-7866-28942F70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60709E3-C0CA-C45F-3AA5-6D7E2E8F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EFBE93-1B0A-E652-2678-98B648B5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DB7ABA-3A89-2F4E-534E-15263607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1EE66B-91B7-2163-008A-483516E6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77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5CFF76A-51FE-A4C8-CC66-2DADEAEFE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8CC7CF-1740-A461-4E60-0F3B7CC5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CEE8BF-353F-7A26-60D2-A1E2D1C5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D9B296-1A4D-24CE-61A0-908BA934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A510BE-57EA-E3AE-B4CB-4700C3B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5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5C70FA-7D7E-75A3-B05F-4F72AB1A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E44A24-B44E-553D-334D-420E5677E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F0B4D2-373F-7B5A-7B83-351CB5DE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BC021E-E9D8-1471-CF3C-280B5EE29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4C53F3-4D22-F29D-2D7C-DA0449E1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96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7B00F-B8DA-600B-82FC-43F351B4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0BFA00-F8F5-5794-1C91-E441A11B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813455-A90C-E99E-BCCC-6E32C8A9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E4140A-BD00-B383-01A7-E7C09967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BBF46-BC08-24E6-080D-2C43AFB5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12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51168-0697-9185-4354-198246F0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78A2C-4CF9-4229-FAFE-970DB35BD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FA9B09-BF1C-E146-48BB-EC63C4205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5BBA9D-930E-A4F3-4FB8-DBBED38B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F6BA98-F30D-3CF3-D3FE-56DEC00F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F67692-05A5-28E7-4AE7-0BB411C6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6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94589-894C-D277-B878-91FCC34A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12697-916C-7D70-2D84-32D3E6772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61190D-87DF-D1D8-51FC-8D525CF39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CBEA20-D6CE-DCBB-F9C9-F157169C9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3E3F01-C657-FAE7-A641-3264E33F9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275D98-4866-FA89-13C0-D09E3BDD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E4BE0A-6C2E-5623-F348-90C4FF7D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678E657-30E1-F0A5-2BCB-3BB76C00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75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FDC94-F500-D707-DDCB-E619F79E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40DF0B-351E-74B6-294F-F958F1F0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9D4548-A989-0B9C-0C05-0CF17AA3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BC1CE6-1B3D-96FE-30A4-48940179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1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86D65DC-9FF3-FF76-E08C-BA84B08A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114BBAA-5B93-F972-752E-C975C98E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48BB61-91A0-AB1E-778A-20DDE71D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8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38B5DA-14D1-B999-B539-6904FA70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480AD0-7A20-1F06-8252-598BB02A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D5C5EC-CD71-6B1B-801E-15C5DE5E5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96B425-B3BD-25BA-E40E-82CB27F2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9A6887-F17B-4A1B-9F96-DB96E996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96CB90-45D5-8D78-7C6C-18215595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40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CB1E56-54B7-10AA-BF3A-6BB286B0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BDCF15-6FCA-19B8-5FC8-E5672907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3ECD6E-1EB5-ACE2-3518-6BD2D3D0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9E6D00-1431-BA34-EF7B-234C3B08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4E2A0B-6234-CC70-CA72-6F7B3BF8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417DA3-81BB-3E54-44EF-BA56FC20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2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A94481F-7118-094B-177A-9611EB53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AA90FA-AB47-7EB0-8E54-805101260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36C6A6-3E5D-789F-D901-F342042B3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A6AE09-0CBB-F646-A590-8B075A41244E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1A5C9C-CB69-9A9B-1A6A-DB428BEC8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D990B1-3D3D-CFE9-D76B-792491E39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8AC25B-7EB1-CA4B-B6C3-059EA726F1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DBAF0-9334-D504-354A-8FEE1A236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Nätverket Socialförsäkringar för socionomer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0E98A0-144B-1BCF-A3AD-3C29B3CC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970"/>
            <a:ext cx="9144000" cy="1655762"/>
          </a:xfrm>
        </p:spPr>
        <p:txBody>
          <a:bodyPr/>
          <a:lstStyle/>
          <a:p>
            <a:r>
              <a:rPr lang="sv-SE" dirty="0"/>
              <a:t>Koordinatorer: </a:t>
            </a:r>
          </a:p>
          <a:p>
            <a:r>
              <a:rPr lang="sv-SE" dirty="0"/>
              <a:t>Sara Hultqvist, socialhögskolan, Lunds universitet </a:t>
            </a:r>
          </a:p>
          <a:p>
            <a:r>
              <a:rPr lang="sv-SE" dirty="0"/>
              <a:t>Jayeon Lee, inst. för socialt arbete, Göteborgs universitet</a:t>
            </a:r>
          </a:p>
        </p:txBody>
      </p:sp>
    </p:spTree>
    <p:extLst>
      <p:ext uri="{BB962C8B-B14F-4D97-AF65-F5344CB8AC3E}">
        <p14:creationId xmlns:p14="http://schemas.microsoft.com/office/powerpoint/2010/main" val="6552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8B9854-9097-4605-FE0F-5907B0973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45151"/>
              </p:ext>
            </p:extLst>
          </p:nvPr>
        </p:nvGraphicFramePr>
        <p:xfrm>
          <a:off x="765717" y="864632"/>
          <a:ext cx="109542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32F0E1D0-A1A5-D5E0-AC11-EFDD61C861A8}"/>
              </a:ext>
            </a:extLst>
          </p:cNvPr>
          <p:cNvSpPr txBox="1"/>
          <p:nvPr/>
        </p:nvSpPr>
        <p:spPr>
          <a:xfrm>
            <a:off x="462777" y="361706"/>
            <a:ext cx="81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Nätverket Socialförsäkringar för socionomer, kort historik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59090D9-F542-62F0-86CB-933FE3AD7A7A}"/>
              </a:ext>
            </a:extLst>
          </p:cNvPr>
          <p:cNvSpPr txBox="1"/>
          <p:nvPr/>
        </p:nvSpPr>
        <p:spPr>
          <a:xfrm>
            <a:off x="5742878" y="5408844"/>
            <a:ext cx="162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4"/>
                </a:solidFill>
              </a:rPr>
              <a:t>Call for abstract – antologin Socialförsäkringar för socionomer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202F67E-B196-B8E6-9FD7-2E7D59F23DFC}"/>
              </a:ext>
            </a:extLst>
          </p:cNvPr>
          <p:cNvSpPr txBox="1"/>
          <p:nvPr/>
        </p:nvSpPr>
        <p:spPr>
          <a:xfrm>
            <a:off x="8290930" y="5381857"/>
            <a:ext cx="183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4"/>
                </a:solidFill>
              </a:rPr>
              <a:t>Manusworkshop okt 2023, CSA-medel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426AE20-C959-FF37-1351-C0420CF89351}"/>
              </a:ext>
            </a:extLst>
          </p:cNvPr>
          <p:cNvSpPr txBox="1"/>
          <p:nvPr/>
        </p:nvSpPr>
        <p:spPr>
          <a:xfrm>
            <a:off x="10123447" y="5408844"/>
            <a:ext cx="1832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4"/>
                </a:solidFill>
              </a:rPr>
              <a:t>Publicering av boken </a:t>
            </a:r>
            <a:r>
              <a:rPr lang="sv-SE" sz="1400">
                <a:solidFill>
                  <a:schemeClr val="accent4"/>
                </a:solidFill>
              </a:rPr>
              <a:t>vintern 2025 </a:t>
            </a:r>
            <a:r>
              <a:rPr lang="sv-SE" sz="1400" dirty="0">
                <a:solidFill>
                  <a:schemeClr val="accent4"/>
                </a:solidFill>
              </a:rPr>
              <a:t>(Studentlitteratur)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4DCCB0E-E847-6E2E-2C45-BCEC56BC8523}"/>
              </a:ext>
            </a:extLst>
          </p:cNvPr>
          <p:cNvSpPr txBox="1"/>
          <p:nvPr/>
        </p:nvSpPr>
        <p:spPr>
          <a:xfrm>
            <a:off x="4854504" y="1065802"/>
            <a:ext cx="391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6"/>
                </a:solidFill>
              </a:rPr>
              <a:t>Debattartikeln i GP, ” Höj ersättningarna i socialförsäkringssystemet takt med inflationen”</a:t>
            </a:r>
          </a:p>
          <a:p>
            <a:endParaRPr lang="sv-SE" sz="1400" dirty="0">
              <a:solidFill>
                <a:schemeClr val="accent6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B69DCDF-D1B3-EEB1-D715-764C50D101F8}"/>
              </a:ext>
            </a:extLst>
          </p:cNvPr>
          <p:cNvSpPr txBox="1"/>
          <p:nvPr/>
        </p:nvSpPr>
        <p:spPr>
          <a:xfrm>
            <a:off x="8809469" y="940716"/>
            <a:ext cx="3187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6"/>
                </a:solidFill>
              </a:rPr>
              <a:t>Debattartikeln i Socialpolitik, ”Arbetsmarknadsministern sprider felaktig bild av A-kassa”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39345823-91F8-7629-61DD-5BBFE344CD33}"/>
              </a:ext>
            </a:extLst>
          </p:cNvPr>
          <p:cNvCxnSpPr/>
          <p:nvPr/>
        </p:nvCxnSpPr>
        <p:spPr>
          <a:xfrm>
            <a:off x="6385932" y="4282068"/>
            <a:ext cx="0" cy="970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19">
            <a:extLst>
              <a:ext uri="{FF2B5EF4-FFF2-40B4-BE49-F238E27FC236}">
                <a16:creationId xmlns:a16="http://schemas.microsoft.com/office/drawing/2014/main" id="{D0B69E79-CA61-8BAF-260D-0D60A1DD50F4}"/>
              </a:ext>
            </a:extLst>
          </p:cNvPr>
          <p:cNvCxnSpPr/>
          <p:nvPr/>
        </p:nvCxnSpPr>
        <p:spPr>
          <a:xfrm>
            <a:off x="9222057" y="4282068"/>
            <a:ext cx="0" cy="970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BEEAB8BE-B134-7E54-7953-14E9B167B718}"/>
              </a:ext>
            </a:extLst>
          </p:cNvPr>
          <p:cNvCxnSpPr/>
          <p:nvPr/>
        </p:nvCxnSpPr>
        <p:spPr>
          <a:xfrm>
            <a:off x="10567638" y="4282068"/>
            <a:ext cx="0" cy="970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3BF91F6D-A9E2-EC2E-5130-09865F79378C}"/>
              </a:ext>
            </a:extLst>
          </p:cNvPr>
          <p:cNvCxnSpPr/>
          <p:nvPr/>
        </p:nvCxnSpPr>
        <p:spPr>
          <a:xfrm>
            <a:off x="6660995" y="1739590"/>
            <a:ext cx="0" cy="9701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Rak 24">
            <a:extLst>
              <a:ext uri="{FF2B5EF4-FFF2-40B4-BE49-F238E27FC236}">
                <a16:creationId xmlns:a16="http://schemas.microsoft.com/office/drawing/2014/main" id="{4C2216BC-815B-E42C-3088-DEE6AF84E69C}"/>
              </a:ext>
            </a:extLst>
          </p:cNvPr>
          <p:cNvCxnSpPr>
            <a:cxnSpLocks/>
          </p:cNvCxnSpPr>
          <p:nvPr/>
        </p:nvCxnSpPr>
        <p:spPr>
          <a:xfrm>
            <a:off x="9322419" y="1739590"/>
            <a:ext cx="0" cy="10864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7E799A33-5F7A-8E91-E9FC-3B71C05F34D6}"/>
              </a:ext>
            </a:extLst>
          </p:cNvPr>
          <p:cNvSpPr txBox="1"/>
          <p:nvPr/>
        </p:nvSpPr>
        <p:spPr>
          <a:xfrm>
            <a:off x="7051283" y="2332277"/>
            <a:ext cx="2330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2022 ht &amp; 2023 ht</a:t>
            </a:r>
          </a:p>
          <a:p>
            <a:r>
              <a:rPr lang="sv-SE" sz="1500" dirty="0"/>
              <a:t>4 stycken </a:t>
            </a:r>
            <a:r>
              <a:rPr lang="sv-SE" sz="1500" dirty="0" err="1"/>
              <a:t>webbinarier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21685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46E51A-4515-F281-CA7B-3071384E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375" y="886522"/>
            <a:ext cx="10515600" cy="5084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b="1" dirty="0">
                <a:latin typeface="Aptos" panose="020B0004020202020204" pitchFamily="34" charset="0"/>
              </a:rPr>
              <a:t>Genomförda </a:t>
            </a:r>
            <a:r>
              <a:rPr lang="sv-SE" sz="2200" b="1" dirty="0" err="1">
                <a:latin typeface="Aptos" panose="020B0004020202020204" pitchFamily="34" charset="0"/>
              </a:rPr>
              <a:t>webbinarier</a:t>
            </a:r>
            <a:endParaRPr lang="sv-SE" sz="22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sv-SE" sz="2000" dirty="0">
                <a:effectLst/>
                <a:latin typeface="Aptos" panose="020B0004020202020204" pitchFamily="34" charset="0"/>
              </a:rPr>
              <a:t>Nov 2022</a:t>
            </a:r>
            <a:endParaRPr lang="sv-SE" sz="1400" dirty="0">
              <a:effectLst/>
              <a:latin typeface="Aptos" panose="020B0004020202020204" pitchFamily="34" charset="0"/>
            </a:endParaRPr>
          </a:p>
          <a:p>
            <a:r>
              <a:rPr lang="sv-SE" sz="1400" dirty="0">
                <a:solidFill>
                  <a:srgbClr val="4D4B44"/>
                </a:solidFill>
                <a:effectLst/>
                <a:latin typeface="Aptos" panose="020B0004020202020204" pitchFamily="34" charset="0"/>
              </a:rPr>
              <a:t>Har sjukförsäkringen blivit tryggare och mer förutsägbar efter regeländringarna?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D4B44"/>
                </a:solidFill>
                <a:effectLst/>
                <a:latin typeface="Aptos" panose="020B0004020202020204" pitchFamily="34" charset="0"/>
              </a:rPr>
              <a:t>     Malin Junestav, Huvudsekreterare i utredningen om utvärdering av förändringarna i sjukförsäkringens regelverk.</a:t>
            </a:r>
          </a:p>
          <a:p>
            <a:pPr marL="0" indent="0">
              <a:buNone/>
            </a:pPr>
            <a:r>
              <a:rPr lang="sv-SE" sz="2000" dirty="0">
                <a:latin typeface="Aptos" panose="020B0004020202020204" pitchFamily="34" charset="0"/>
              </a:rPr>
              <a:t>Dec 2022</a:t>
            </a:r>
          </a:p>
          <a:p>
            <a:r>
              <a:rPr lang="sv-SE" sz="1400" dirty="0">
                <a:solidFill>
                  <a:srgbClr val="4D4B44"/>
                </a:solidFill>
                <a:effectLst/>
                <a:latin typeface="Aptos" panose="020B0004020202020204" pitchFamily="34" charset="0"/>
              </a:rPr>
              <a:t>Den fula ankungen: Arbetslöshetsförsäkringen i Sverige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D4B44"/>
                </a:solidFill>
                <a:latin typeface="Aptos" panose="020B0004020202020204" pitchFamily="34" charset="0"/>
              </a:rPr>
              <a:t>      </a:t>
            </a:r>
            <a:r>
              <a:rPr lang="sv-SE" sz="1400" dirty="0">
                <a:solidFill>
                  <a:srgbClr val="4D4B44"/>
                </a:solidFill>
                <a:effectLst/>
                <a:latin typeface="Aptos" panose="020B0004020202020204" pitchFamily="34" charset="0"/>
              </a:rPr>
              <a:t>Jayeon Lindellee, Socialhögskolan, Lunds universitet.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000" dirty="0" err="1">
                <a:latin typeface="Aptos" panose="020B0004020202020204" pitchFamily="34" charset="0"/>
              </a:rPr>
              <a:t>Sept</a:t>
            </a:r>
            <a:r>
              <a:rPr lang="sv-SE" sz="2000" dirty="0">
                <a:latin typeface="Aptos" panose="020B0004020202020204" pitchFamily="34" charset="0"/>
              </a:rPr>
              <a:t> 2023</a:t>
            </a:r>
          </a:p>
          <a:p>
            <a:pPr algn="l"/>
            <a:r>
              <a:rPr lang="sv-SE" sz="1400" dirty="0">
                <a:solidFill>
                  <a:srgbClr val="4D4B44"/>
                </a:solidFill>
                <a:latin typeface="Aptos" panose="020B0004020202020204" pitchFamily="34" charset="0"/>
              </a:rPr>
              <a:t>Underhåll när föräldrar inte lever tillsammans – föräldraansvar, risker och Försäkringskassans roll</a:t>
            </a:r>
          </a:p>
          <a:p>
            <a:pPr marL="0" indent="0" algn="l">
              <a:buNone/>
            </a:pPr>
            <a:r>
              <a:rPr lang="sv-SE" sz="1400" dirty="0">
                <a:solidFill>
                  <a:srgbClr val="4D4B44"/>
                </a:solidFill>
                <a:latin typeface="Aptos" panose="020B0004020202020204" pitchFamily="34" charset="0"/>
              </a:rPr>
              <a:t>    Marie Flinkfeldt och Stina Fernqvist på Uppsala universitet presenterar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000" dirty="0">
                <a:latin typeface="Aptos" panose="020B0004020202020204" pitchFamily="34" charset="0"/>
              </a:rPr>
              <a:t>Nov 2023</a:t>
            </a:r>
          </a:p>
          <a:p>
            <a:pPr algn="l"/>
            <a:r>
              <a:rPr lang="sv-SE" sz="1400" dirty="0">
                <a:solidFill>
                  <a:srgbClr val="4D4B44"/>
                </a:solidFill>
                <a:latin typeface="Aptos" panose="020B0004020202020204" pitchFamily="34" charset="0"/>
              </a:rPr>
              <a:t>Juridik, socialpolitik och socialt arbete</a:t>
            </a:r>
          </a:p>
          <a:p>
            <a:pPr marL="0" indent="0" algn="l">
              <a:buNone/>
            </a:pPr>
            <a:r>
              <a:rPr lang="sv-SE" sz="1400" dirty="0">
                <a:solidFill>
                  <a:srgbClr val="4D4B44"/>
                </a:solidFill>
                <a:latin typeface="Aptos" panose="020B0004020202020204" pitchFamily="34" charset="0"/>
              </a:rPr>
              <a:t>    Martina Axmin och Sara Hultqvist presenterar </a:t>
            </a:r>
          </a:p>
          <a:p>
            <a:pPr marL="0" indent="0">
              <a:buNone/>
            </a:pPr>
            <a:endParaRPr lang="sv-SE" sz="1400" dirty="0">
              <a:solidFill>
                <a:srgbClr val="4D4B44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sv-SE" sz="1400" dirty="0">
              <a:solidFill>
                <a:srgbClr val="4D4B44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sv-SE" sz="2000" dirty="0">
              <a:latin typeface="Aptos" panose="020B0004020202020204" pitchFamily="34" charset="0"/>
            </a:endParaRPr>
          </a:p>
          <a:p>
            <a:endParaRPr lang="sv-SE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8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525AA891-CE63-0EAB-AD1E-64028A192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8229" y="865981"/>
            <a:ext cx="3614057" cy="496490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716016E-DD5E-C7ED-6B48-7AC0D89FB184}"/>
              </a:ext>
            </a:extLst>
          </p:cNvPr>
          <p:cNvSpPr txBox="1"/>
          <p:nvPr/>
        </p:nvSpPr>
        <p:spPr>
          <a:xfrm>
            <a:off x="1480457" y="1643743"/>
            <a:ext cx="4071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Boken planeras gå i tryck nu i dagarna. Boksläpp är planerat till </a:t>
            </a:r>
            <a:r>
              <a:rPr lang="sv-SE" sz="2800"/>
              <a:t>vårterminen 2025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1135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91970E-0E6E-C2C1-B92E-F71BCAD7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 innehållsförteckningen….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F41AA43-F94D-F8A7-C22E-9EC8AA0EA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30" y="2142387"/>
            <a:ext cx="5019792" cy="3899616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798F45D-F4DB-384A-9CB3-097AA1FEA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63" y="2060929"/>
            <a:ext cx="4747909" cy="38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7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249</Words>
  <Application>Microsoft Office PowerPoint</Application>
  <PresentationFormat>Bredbild</PresentationFormat>
  <Paragraphs>42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Nätverket Socialförsäkringar för socionomer</vt:lpstr>
      <vt:lpstr>PowerPoint-presentation</vt:lpstr>
      <vt:lpstr>PowerPoint-presentation</vt:lpstr>
      <vt:lpstr>PowerPoint-presentation</vt:lpstr>
      <vt:lpstr>Ur innehållsförteckningen….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Nätverket Socialförsäkringar för socionomer</dc:title>
  <dc:creator>Jayeon Lee</dc:creator>
  <cp:lastModifiedBy>Alexandru Panican</cp:lastModifiedBy>
  <cp:revision>8</cp:revision>
  <dcterms:created xsi:type="dcterms:W3CDTF">2024-03-19T09:06:33Z</dcterms:created>
  <dcterms:modified xsi:type="dcterms:W3CDTF">2024-11-03T16:20:30Z</dcterms:modified>
</cp:coreProperties>
</file>