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8" r:id="rId5"/>
    <p:sldId id="402" r:id="rId6"/>
    <p:sldId id="403" r:id="rId7"/>
    <p:sldId id="395" r:id="rId8"/>
    <p:sldId id="40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34" userDrawn="1">
          <p15:clr>
            <a:srgbClr val="A4A3A4"/>
          </p15:clr>
        </p15:guide>
        <p15:guide id="2" orient="horz" pos="2160">
          <p15:clr>
            <a:srgbClr val="A4A3A4"/>
          </p15:clr>
        </p15:guide>
        <p15:guide id="3" pos="2661" userDrawn="1">
          <p15:clr>
            <a:srgbClr val="A4A3A4"/>
          </p15:clr>
        </p15:guide>
        <p15:guide id="4" pos="4838" userDrawn="1">
          <p15:clr>
            <a:srgbClr val="A4A3A4"/>
          </p15:clr>
        </p15:guide>
        <p15:guide id="5" pos="5019" userDrawn="1">
          <p15:clr>
            <a:srgbClr val="A4A3A4"/>
          </p15:clr>
        </p15:guide>
        <p15:guide id="6" pos="2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8321D-3E68-4740-ABD5-81B4483EE18A}" v="2" dt="2024-11-06T12:59:29.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7" autoAdjust="0"/>
  </p:normalViewPr>
  <p:slideViewPr>
    <p:cSldViewPr snapToGrid="0">
      <p:cViewPr varScale="1">
        <p:scale>
          <a:sx n="59" d="100"/>
          <a:sy n="59" d="100"/>
        </p:scale>
        <p:origin x="72" y="76"/>
      </p:cViewPr>
      <p:guideLst>
        <p:guide pos="2434"/>
        <p:guide orient="horz" pos="2160"/>
        <p:guide pos="2661"/>
        <p:guide pos="4838"/>
        <p:guide pos="5019"/>
        <p:guide pos="28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E6750-6096-4797-A6F6-982598C4A584}" type="datetimeFigureOut">
              <a:rPr lang="sv-SE" smtClean="0"/>
              <a:t>2024-11-06</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9244E-9DB2-44F2-A75A-6AB5AC15271F}" type="slidenum">
              <a:rPr lang="sv-SE" smtClean="0"/>
              <a:t>‹#›</a:t>
            </a:fld>
            <a:endParaRPr lang="sv-SE"/>
          </a:p>
        </p:txBody>
      </p:sp>
    </p:spTree>
    <p:extLst>
      <p:ext uri="{BB962C8B-B14F-4D97-AF65-F5344CB8AC3E}">
        <p14:creationId xmlns:p14="http://schemas.microsoft.com/office/powerpoint/2010/main" val="280660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Introbild">
    <p:bg>
      <p:bgPr>
        <a:solidFill>
          <a:schemeClr val="accent1"/>
        </a:solidFill>
        <a:effectLst/>
      </p:bgPr>
    </p:bg>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124" y="3290770"/>
            <a:ext cx="4232275" cy="453629"/>
          </a:xfrm>
          <a:prstGeom prst="rect">
            <a:avLst/>
          </a:prstGeom>
        </p:spPr>
      </p:pic>
      <p:pic>
        <p:nvPicPr>
          <p:cNvPr id="6"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6875" y="1937544"/>
            <a:ext cx="4619625" cy="2991189"/>
          </a:xfrm>
          <a:prstGeom prst="rect">
            <a:avLst/>
          </a:prstGeom>
        </p:spPr>
      </p:pic>
    </p:spTree>
    <p:extLst>
      <p:ext uri="{BB962C8B-B14F-4D97-AF65-F5344CB8AC3E}">
        <p14:creationId xmlns:p14="http://schemas.microsoft.com/office/powerpoint/2010/main" val="409555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text_he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noProof="0" dirty="0"/>
              <a:t>Klicka för att lägga till rubrik</a:t>
            </a:r>
          </a:p>
        </p:txBody>
      </p:sp>
      <p:sp>
        <p:nvSpPr>
          <p:cNvPr id="9" name="Text Placeholder 8"/>
          <p:cNvSpPr>
            <a:spLocks noGrp="1"/>
          </p:cNvSpPr>
          <p:nvPr>
            <p:ph type="body" sz="quarter" idx="14" hasCustomPrompt="1"/>
          </p:nvPr>
        </p:nvSpPr>
        <p:spPr>
          <a:xfrm>
            <a:off x="1055687" y="1315085"/>
            <a:ext cx="10080625" cy="468313"/>
          </a:xfrm>
        </p:spPr>
        <p:txBody>
          <a:bodyPr/>
          <a:lstStyle>
            <a:lvl1pPr marL="0" indent="0">
              <a:buNone/>
              <a:defRPr sz="2400" b="1"/>
            </a:lvl1pPr>
          </a:lstStyle>
          <a:p>
            <a:pPr lvl="0"/>
            <a:r>
              <a:rPr lang="sv-SE" dirty="0"/>
              <a:t>Klicka för att lägga till text</a:t>
            </a:r>
          </a:p>
        </p:txBody>
      </p:sp>
      <p:sp>
        <p:nvSpPr>
          <p:cNvPr id="3" name="Platshållare för datum 2"/>
          <p:cNvSpPr>
            <a:spLocks noGrp="1"/>
          </p:cNvSpPr>
          <p:nvPr>
            <p:ph type="dt" sz="half" idx="10"/>
          </p:nvPr>
        </p:nvSpPr>
        <p:spPr/>
        <p:txBody>
          <a:bodyPr/>
          <a:lstStyle/>
          <a:p>
            <a:fld id="{CE118BB4-759D-4676-BF68-F88B421D20F7}" type="datetimeFigureOut">
              <a:rPr lang="sv-SE" noProof="0" smtClean="0"/>
              <a:pPr/>
              <a:t>2024-11-06</a:t>
            </a:fld>
            <a:endParaRPr lang="sv-SE" noProof="0" dirty="0"/>
          </a:p>
        </p:txBody>
      </p:sp>
      <p:sp>
        <p:nvSpPr>
          <p:cNvPr id="4" name="Platshållare för sidfot 3"/>
          <p:cNvSpPr>
            <a:spLocks noGrp="1"/>
          </p:cNvSpPr>
          <p:nvPr>
            <p:ph type="ftr" sz="quarter" idx="11"/>
          </p:nvPr>
        </p:nvSpPr>
        <p:spPr/>
        <p:txBody>
          <a:bodyPr/>
          <a:lstStyle/>
          <a:p>
            <a:endParaRPr lang="sv-SE" noProof="0" dirty="0"/>
          </a:p>
        </p:txBody>
      </p:sp>
      <p:sp>
        <p:nvSpPr>
          <p:cNvPr id="5" name="Platshållare för bildnummer 4"/>
          <p:cNvSpPr>
            <a:spLocks noGrp="1"/>
          </p:cNvSpPr>
          <p:nvPr>
            <p:ph type="sldNum" sz="quarter" idx="12"/>
          </p:nvPr>
        </p:nvSpPr>
        <p:spPr/>
        <p:txBody>
          <a:bodyPr/>
          <a:lstStyle/>
          <a:p>
            <a:fld id="{DF692A8C-CE3B-45DF-BD54-3D0507672399}" type="slidenum">
              <a:rPr lang="sv-SE" noProof="0" smtClean="0"/>
              <a:pPr/>
              <a:t>‹#›</a:t>
            </a:fld>
            <a:endParaRPr lang="sv-SE" noProof="0" dirty="0"/>
          </a:p>
        </p:txBody>
      </p:sp>
      <p:sp>
        <p:nvSpPr>
          <p:cNvPr id="8" name="Text Placeholder 7"/>
          <p:cNvSpPr>
            <a:spLocks noGrp="1"/>
          </p:cNvSpPr>
          <p:nvPr>
            <p:ph type="body" sz="quarter" idx="15" hasCustomPrompt="1"/>
          </p:nvPr>
        </p:nvSpPr>
        <p:spPr>
          <a:xfrm>
            <a:off x="1055688" y="1773238"/>
            <a:ext cx="10080625" cy="3995737"/>
          </a:xfrm>
        </p:spPr>
        <p:txBody>
          <a:bodyPr/>
          <a:lstStyle>
            <a:lvl1pPr>
              <a:lnSpc>
                <a:spcPts val="2700"/>
              </a:lnSpc>
              <a:defRPr sz="2200"/>
            </a:lvl1pPr>
            <a:lvl2pPr>
              <a:lnSpc>
                <a:spcPts val="2700"/>
              </a:lnSpc>
              <a:defRPr sz="2200"/>
            </a:lvl2pPr>
            <a:lvl3pPr>
              <a:lnSpc>
                <a:spcPts val="2700"/>
              </a:lnSpc>
              <a:defRPr sz="2200"/>
            </a:lvl3pPr>
            <a:lvl4pPr>
              <a:lnSpc>
                <a:spcPts val="2700"/>
              </a:lnSpc>
              <a:defRPr sz="2200"/>
            </a:lvl4pPr>
            <a:lvl5pPr>
              <a:lnSpc>
                <a:spcPts val="2700"/>
              </a:lnSpc>
              <a:defRPr sz="22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2203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bild, bild, bild">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noProof="0" dirty="0"/>
              <a:t>Klicka för att lägga till rubrik</a:t>
            </a:r>
          </a:p>
        </p:txBody>
      </p:sp>
      <p:sp>
        <p:nvSpPr>
          <p:cNvPr id="3" name="Platshållare för datum 2"/>
          <p:cNvSpPr>
            <a:spLocks noGrp="1"/>
          </p:cNvSpPr>
          <p:nvPr>
            <p:ph type="dt" sz="half" idx="10"/>
          </p:nvPr>
        </p:nvSpPr>
        <p:spPr/>
        <p:txBody>
          <a:bodyPr/>
          <a:lstStyle/>
          <a:p>
            <a:fld id="{CE118BB4-759D-4676-BF68-F88B421D20F7}" type="datetimeFigureOut">
              <a:rPr lang="sv-SE" noProof="0" smtClean="0"/>
              <a:pPr/>
              <a:t>2024-11-06</a:t>
            </a:fld>
            <a:endParaRPr lang="sv-SE" noProof="0" dirty="0"/>
          </a:p>
        </p:txBody>
      </p:sp>
      <p:sp>
        <p:nvSpPr>
          <p:cNvPr id="4" name="Platshållare för sidfot 3"/>
          <p:cNvSpPr>
            <a:spLocks noGrp="1"/>
          </p:cNvSpPr>
          <p:nvPr>
            <p:ph type="ftr" sz="quarter" idx="11"/>
          </p:nvPr>
        </p:nvSpPr>
        <p:spPr/>
        <p:txBody>
          <a:bodyPr/>
          <a:lstStyle/>
          <a:p>
            <a:endParaRPr lang="sv-SE" noProof="0" dirty="0"/>
          </a:p>
        </p:txBody>
      </p:sp>
      <p:sp>
        <p:nvSpPr>
          <p:cNvPr id="5" name="Platshållare för bildnummer 4"/>
          <p:cNvSpPr>
            <a:spLocks noGrp="1"/>
          </p:cNvSpPr>
          <p:nvPr>
            <p:ph type="sldNum" sz="quarter" idx="12"/>
          </p:nvPr>
        </p:nvSpPr>
        <p:spPr/>
        <p:txBody>
          <a:bodyPr/>
          <a:lstStyle/>
          <a:p>
            <a:fld id="{DF692A8C-CE3B-45DF-BD54-3D0507672399}" type="slidenum">
              <a:rPr lang="sv-SE" noProof="0" smtClean="0"/>
              <a:pPr/>
              <a:t>‹#›</a:t>
            </a:fld>
            <a:endParaRPr lang="sv-SE" noProof="0" dirty="0"/>
          </a:p>
        </p:txBody>
      </p:sp>
      <p:sp>
        <p:nvSpPr>
          <p:cNvPr id="7" name="Platshållare för bild 6"/>
          <p:cNvSpPr>
            <a:spLocks noGrp="1"/>
          </p:cNvSpPr>
          <p:nvPr>
            <p:ph type="pic" sz="quarter" idx="13" hasCustomPrompt="1"/>
          </p:nvPr>
        </p:nvSpPr>
        <p:spPr>
          <a:xfrm>
            <a:off x="1055687" y="1315085"/>
            <a:ext cx="3183544" cy="4464050"/>
          </a:xfrm>
        </p:spPr>
        <p:txBody>
          <a:bodyPr lIns="180000" tIns="180000" rIns="180000" bIns="180000"/>
          <a:lstStyle>
            <a:lvl1pPr marL="0" indent="0">
              <a:buNone/>
              <a:defRPr/>
            </a:lvl1pPr>
          </a:lstStyle>
          <a:p>
            <a:r>
              <a:rPr lang="sv-SE" noProof="0" dirty="0"/>
              <a:t>Bild</a:t>
            </a:r>
          </a:p>
        </p:txBody>
      </p:sp>
      <p:sp>
        <p:nvSpPr>
          <p:cNvPr id="10" name="Platshållare för bild 6"/>
          <p:cNvSpPr>
            <a:spLocks noGrp="1"/>
          </p:cNvSpPr>
          <p:nvPr>
            <p:ph type="pic" sz="quarter" idx="14" hasCustomPrompt="1"/>
          </p:nvPr>
        </p:nvSpPr>
        <p:spPr>
          <a:xfrm>
            <a:off x="4499209" y="1315085"/>
            <a:ext cx="3183544" cy="4464050"/>
          </a:xfrm>
        </p:spPr>
        <p:txBody>
          <a:bodyPr lIns="180000" tIns="180000" rIns="180000" bIns="180000"/>
          <a:lstStyle>
            <a:lvl1pPr marL="0" indent="0">
              <a:buNone/>
              <a:defRPr/>
            </a:lvl1pPr>
          </a:lstStyle>
          <a:p>
            <a:r>
              <a:rPr lang="sv-SE" noProof="0" dirty="0"/>
              <a:t>Bild</a:t>
            </a:r>
          </a:p>
        </p:txBody>
      </p:sp>
      <p:sp>
        <p:nvSpPr>
          <p:cNvPr id="11" name="Platshållare för bild 6"/>
          <p:cNvSpPr>
            <a:spLocks noGrp="1"/>
          </p:cNvSpPr>
          <p:nvPr>
            <p:ph type="pic" sz="quarter" idx="15" hasCustomPrompt="1"/>
          </p:nvPr>
        </p:nvSpPr>
        <p:spPr>
          <a:xfrm>
            <a:off x="7942729" y="1315085"/>
            <a:ext cx="3183544" cy="4464050"/>
          </a:xfrm>
        </p:spPr>
        <p:txBody>
          <a:bodyPr lIns="180000" tIns="180000" rIns="180000" bIns="180000"/>
          <a:lstStyle>
            <a:lvl1pPr marL="0" indent="0">
              <a:buNone/>
              <a:defRPr/>
            </a:lvl1pPr>
          </a:lstStyle>
          <a:p>
            <a:r>
              <a:rPr lang="sv-SE" noProof="0" dirty="0"/>
              <a:t>Bild</a:t>
            </a:r>
          </a:p>
        </p:txBody>
      </p:sp>
    </p:spTree>
    <p:extLst>
      <p:ext uri="{BB962C8B-B14F-4D97-AF65-F5344CB8AC3E}">
        <p14:creationId xmlns:p14="http://schemas.microsoft.com/office/powerpoint/2010/main" val="3708916199"/>
      </p:ext>
    </p:extLst>
  </p:cSld>
  <p:clrMapOvr>
    <a:masterClrMapping/>
  </p:clrMapOvr>
  <p:extLst>
    <p:ext uri="{DCECCB84-F9BA-43D5-87BE-67443E8EF086}">
      <p15:sldGuideLst xmlns:p15="http://schemas.microsoft.com/office/powerpoint/2012/main">
        <p15:guide id="1" pos="2910" userDrawn="1">
          <p15:clr>
            <a:srgbClr val="FBAE40"/>
          </p15:clr>
        </p15:guide>
        <p15:guide id="2" pos="3069" userDrawn="1">
          <p15:clr>
            <a:srgbClr val="FBAE40"/>
          </p15:clr>
        </p15:guide>
        <p15:guide id="3" pos="5269" userDrawn="1">
          <p15:clr>
            <a:srgbClr val="FBAE40"/>
          </p15:clr>
        </p15:guide>
        <p15:guide id="4" pos="54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tfallande bi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CE118BB4-759D-4676-BF68-F88B421D20F7}" type="datetimeFigureOut">
              <a:rPr lang="sv-SE" noProof="0" smtClean="0"/>
              <a:pPr/>
              <a:t>2024-11-06</a:t>
            </a:fld>
            <a:endParaRPr lang="sv-SE" noProof="0" dirty="0"/>
          </a:p>
        </p:txBody>
      </p:sp>
      <p:sp>
        <p:nvSpPr>
          <p:cNvPr id="4" name="Platshållare för sidfot 3"/>
          <p:cNvSpPr>
            <a:spLocks noGrp="1"/>
          </p:cNvSpPr>
          <p:nvPr>
            <p:ph type="ftr" sz="quarter" idx="11"/>
          </p:nvPr>
        </p:nvSpPr>
        <p:spPr/>
        <p:txBody>
          <a:bodyPr/>
          <a:lstStyle/>
          <a:p>
            <a:endParaRPr lang="sv-SE" noProof="0" dirty="0"/>
          </a:p>
        </p:txBody>
      </p:sp>
      <p:sp>
        <p:nvSpPr>
          <p:cNvPr id="5" name="Platshållare för bildnummer 4"/>
          <p:cNvSpPr>
            <a:spLocks noGrp="1"/>
          </p:cNvSpPr>
          <p:nvPr>
            <p:ph type="sldNum" sz="quarter" idx="12"/>
          </p:nvPr>
        </p:nvSpPr>
        <p:spPr/>
        <p:txBody>
          <a:bodyPr/>
          <a:lstStyle/>
          <a:p>
            <a:fld id="{DF692A8C-CE3B-45DF-BD54-3D0507672399}" type="slidenum">
              <a:rPr lang="sv-SE" noProof="0" smtClean="0"/>
              <a:pPr/>
              <a:t>‹#›</a:t>
            </a:fld>
            <a:endParaRPr lang="sv-SE" noProof="0" dirty="0"/>
          </a:p>
        </p:txBody>
      </p:sp>
      <p:sp>
        <p:nvSpPr>
          <p:cNvPr id="7" name="Platshållare för bild 6"/>
          <p:cNvSpPr>
            <a:spLocks noGrp="1"/>
          </p:cNvSpPr>
          <p:nvPr>
            <p:ph type="pic" sz="quarter" idx="13" hasCustomPrompt="1"/>
          </p:nvPr>
        </p:nvSpPr>
        <p:spPr>
          <a:xfrm>
            <a:off x="1055688" y="0"/>
            <a:ext cx="11136312" cy="5768975"/>
          </a:xfrm>
        </p:spPr>
        <p:txBody>
          <a:bodyPr lIns="180000" tIns="180000" rIns="180000" bIns="180000"/>
          <a:lstStyle>
            <a:lvl1pPr marL="0" marR="0" indent="0" algn="l" defTabSz="914400" rtl="0" eaLnBrk="1" fontAlgn="auto" latinLnBrk="0" hangingPunct="1">
              <a:lnSpc>
                <a:spcPct val="90000"/>
              </a:lnSpc>
              <a:spcBef>
                <a:spcPts val="1600"/>
              </a:spcBef>
              <a:spcAft>
                <a:spcPts val="0"/>
              </a:spcAft>
              <a:buClr>
                <a:schemeClr val="accent1"/>
              </a:buClr>
              <a:buSzTx/>
              <a:buFontTx/>
              <a:buNone/>
              <a:tabLst/>
              <a:defRPr/>
            </a:lvl1pPr>
          </a:lstStyle>
          <a:p>
            <a:r>
              <a:rPr lang="sv-SE" noProof="0" dirty="0"/>
              <a:t>Bild</a:t>
            </a:r>
          </a:p>
        </p:txBody>
      </p:sp>
    </p:spTree>
    <p:extLst>
      <p:ext uri="{BB962C8B-B14F-4D97-AF65-F5344CB8AC3E}">
        <p14:creationId xmlns:p14="http://schemas.microsoft.com/office/powerpoint/2010/main" val="3335072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2630" y="3311960"/>
            <a:ext cx="4199069" cy="450071"/>
          </a:xfrm>
          <a:prstGeom prst="rect">
            <a:avLst/>
          </a:prstGeom>
        </p:spPr>
      </p:pic>
      <p:sp>
        <p:nvSpPr>
          <p:cNvPr id="3" name="Date Placeholder 2"/>
          <p:cNvSpPr>
            <a:spLocks noGrp="1"/>
          </p:cNvSpPr>
          <p:nvPr>
            <p:ph type="dt" sz="half" idx="10"/>
          </p:nvPr>
        </p:nvSpPr>
        <p:spPr/>
        <p:txBody>
          <a:bodyPr/>
          <a:lstStyle/>
          <a:p>
            <a:fld id="{CE118BB4-759D-4676-BF68-F88B421D20F7}" type="datetimeFigureOut">
              <a:rPr lang="sv-SE" smtClean="0"/>
              <a:t>2024-11-06</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DF692A8C-CE3B-45DF-BD54-3D0507672399}" type="slidenum">
              <a:rPr lang="sv-SE" smtClean="0"/>
              <a:t>‹#›</a:t>
            </a:fld>
            <a:endParaRPr lang="sv-SE" dirty="0"/>
          </a:p>
        </p:txBody>
      </p:sp>
      <p:pic>
        <p:nvPicPr>
          <p:cNvPr id="6" name="Bildobjekt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32961"/>
          <a:stretch/>
        </p:blipFill>
        <p:spPr>
          <a:xfrm>
            <a:off x="-12700" y="457200"/>
            <a:ext cx="6216992" cy="6004636"/>
          </a:xfrm>
          <a:prstGeom prst="rect">
            <a:avLst/>
          </a:prstGeom>
        </p:spPr>
      </p:pic>
    </p:spTree>
    <p:extLst>
      <p:ext uri="{BB962C8B-B14F-4D97-AF65-F5344CB8AC3E}">
        <p14:creationId xmlns:p14="http://schemas.microsoft.com/office/powerpoint/2010/main" val="338997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 och avsnittsbi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8401" y="1504507"/>
            <a:ext cx="7357532" cy="1823484"/>
          </a:xfrm>
        </p:spPr>
        <p:txBody>
          <a:bodyPr anchor="b">
            <a:normAutofit/>
          </a:bodyPr>
          <a:lstStyle>
            <a:lvl1pPr algn="l">
              <a:lnSpc>
                <a:spcPts val="5000"/>
              </a:lnSpc>
              <a:defRPr sz="3600" baseline="0"/>
            </a:lvl1pPr>
          </a:lstStyle>
          <a:p>
            <a:r>
              <a:rPr lang="sv-SE" noProof="0" dirty="0"/>
              <a:t>Klicka för att lägga till rubrik</a:t>
            </a:r>
          </a:p>
        </p:txBody>
      </p:sp>
      <p:sp>
        <p:nvSpPr>
          <p:cNvPr id="3" name="Subtitle 2"/>
          <p:cNvSpPr>
            <a:spLocks noGrp="1"/>
          </p:cNvSpPr>
          <p:nvPr>
            <p:ph type="subTitle" idx="1" hasCustomPrompt="1"/>
          </p:nvPr>
        </p:nvSpPr>
        <p:spPr>
          <a:xfrm>
            <a:off x="2438400" y="3593804"/>
            <a:ext cx="7357533" cy="457200"/>
          </a:xfrm>
        </p:spPr>
        <p:txBody>
          <a:bodyPr>
            <a:normAutofit/>
          </a:bodyPr>
          <a:lstStyle>
            <a:lvl1pPr marL="0" indent="0" algn="l">
              <a:buNone/>
              <a:defRPr sz="24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Klicka för att lägga till underrubrik</a:t>
            </a:r>
          </a:p>
        </p:txBody>
      </p:sp>
      <p:sp>
        <p:nvSpPr>
          <p:cNvPr id="4" name="Date Placeholder 3"/>
          <p:cNvSpPr>
            <a:spLocks noGrp="1"/>
          </p:cNvSpPr>
          <p:nvPr>
            <p:ph type="dt" sz="half" idx="10"/>
          </p:nvPr>
        </p:nvSpPr>
        <p:spPr/>
        <p:txBody>
          <a:bodyPr/>
          <a:lstStyle/>
          <a:p>
            <a:fld id="{CE118BB4-759D-4676-BF68-F88B421D20F7}" type="datetimeFigureOut">
              <a:rPr lang="sv-SE" noProof="0" smtClean="0"/>
              <a:t>2024-11-06</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DF692A8C-CE3B-45DF-BD54-3D0507672399}" type="slidenum">
              <a:rPr lang="sv-SE" noProof="0" smtClean="0"/>
              <a:t>‹#›</a:t>
            </a:fld>
            <a:endParaRPr lang="sv-SE" noProof="0" dirty="0"/>
          </a:p>
        </p:txBody>
      </p:sp>
    </p:spTree>
    <p:extLst>
      <p:ext uri="{BB962C8B-B14F-4D97-AF65-F5344CB8AC3E}">
        <p14:creationId xmlns:p14="http://schemas.microsoft.com/office/powerpoint/2010/main" val="1648537668"/>
      </p:ext>
    </p:extLst>
  </p:cSld>
  <p:clrMapOvr>
    <a:masterClrMapping/>
  </p:clrMapOvr>
  <p:extLst>
    <p:ext uri="{DCECCB84-F9BA-43D5-87BE-67443E8EF086}">
      <p15:sldGuideLst xmlns:p15="http://schemas.microsoft.com/office/powerpoint/2012/main">
        <p15:guide id="1" pos="1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bild,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noProof="0" dirty="0"/>
              <a:t>Klicka för att lägga till rubrik</a:t>
            </a:r>
          </a:p>
        </p:txBody>
      </p:sp>
      <p:sp>
        <p:nvSpPr>
          <p:cNvPr id="9" name="Text Placeholder 8"/>
          <p:cNvSpPr>
            <a:spLocks noGrp="1"/>
          </p:cNvSpPr>
          <p:nvPr>
            <p:ph type="body" sz="quarter" idx="14" hasCustomPrompt="1"/>
          </p:nvPr>
        </p:nvSpPr>
        <p:spPr>
          <a:xfrm>
            <a:off x="6221414" y="1315085"/>
            <a:ext cx="4914899" cy="468313"/>
          </a:xfrm>
        </p:spPr>
        <p:txBody>
          <a:bodyPr/>
          <a:lstStyle>
            <a:lvl1pPr marL="0" indent="0">
              <a:buNone/>
              <a:defRPr sz="2400" b="1"/>
            </a:lvl1pPr>
          </a:lstStyle>
          <a:p>
            <a:pPr lvl="0"/>
            <a:r>
              <a:rPr lang="sv-SE" dirty="0"/>
              <a:t>Klicka för att lägga till text</a:t>
            </a:r>
          </a:p>
        </p:txBody>
      </p:sp>
      <p:sp>
        <p:nvSpPr>
          <p:cNvPr id="13" name="Text Placeholder 12"/>
          <p:cNvSpPr>
            <a:spLocks noGrp="1"/>
          </p:cNvSpPr>
          <p:nvPr>
            <p:ph type="body" sz="quarter" idx="15" hasCustomPrompt="1"/>
          </p:nvPr>
        </p:nvSpPr>
        <p:spPr>
          <a:xfrm>
            <a:off x="6221414" y="1773238"/>
            <a:ext cx="4914900" cy="3995737"/>
          </a:xfrm>
        </p:spPr>
        <p:txBody>
          <a:bodyPr/>
          <a:lstStyle>
            <a:lvl1pPr>
              <a:lnSpc>
                <a:spcPts val="2700"/>
              </a:lnSpc>
              <a:defRPr sz="2200"/>
            </a:lvl1pPr>
            <a:lvl2pPr>
              <a:lnSpc>
                <a:spcPts val="2700"/>
              </a:lnSpc>
              <a:defRPr sz="2200"/>
            </a:lvl2pPr>
            <a:lvl3pPr>
              <a:lnSpc>
                <a:spcPts val="2700"/>
              </a:lnSpc>
              <a:defRPr sz="2200"/>
            </a:lvl3pPr>
            <a:lvl4pPr>
              <a:lnSpc>
                <a:spcPts val="2700"/>
              </a:lnSpc>
              <a:defRPr sz="2200"/>
            </a:lvl4pPr>
            <a:lvl5pPr>
              <a:lnSpc>
                <a:spcPts val="2700"/>
              </a:lnSpc>
              <a:defRPr sz="22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datum 2"/>
          <p:cNvSpPr>
            <a:spLocks noGrp="1"/>
          </p:cNvSpPr>
          <p:nvPr>
            <p:ph type="dt" sz="half" idx="10"/>
          </p:nvPr>
        </p:nvSpPr>
        <p:spPr/>
        <p:txBody>
          <a:bodyPr/>
          <a:lstStyle/>
          <a:p>
            <a:fld id="{CE118BB4-759D-4676-BF68-F88B421D20F7}" type="datetimeFigureOut">
              <a:rPr lang="sv-SE" noProof="0" smtClean="0"/>
              <a:pPr/>
              <a:t>2024-11-06</a:t>
            </a:fld>
            <a:endParaRPr lang="sv-SE" noProof="0" dirty="0"/>
          </a:p>
        </p:txBody>
      </p:sp>
      <p:sp>
        <p:nvSpPr>
          <p:cNvPr id="4" name="Platshållare för sidfot 3"/>
          <p:cNvSpPr>
            <a:spLocks noGrp="1"/>
          </p:cNvSpPr>
          <p:nvPr>
            <p:ph type="ftr" sz="quarter" idx="11"/>
          </p:nvPr>
        </p:nvSpPr>
        <p:spPr/>
        <p:txBody>
          <a:bodyPr/>
          <a:lstStyle/>
          <a:p>
            <a:endParaRPr lang="sv-SE" noProof="0" dirty="0"/>
          </a:p>
        </p:txBody>
      </p:sp>
      <p:sp>
        <p:nvSpPr>
          <p:cNvPr id="5" name="Platshållare för bildnummer 4"/>
          <p:cNvSpPr>
            <a:spLocks noGrp="1"/>
          </p:cNvSpPr>
          <p:nvPr>
            <p:ph type="sldNum" sz="quarter" idx="12"/>
          </p:nvPr>
        </p:nvSpPr>
        <p:spPr/>
        <p:txBody>
          <a:bodyPr/>
          <a:lstStyle/>
          <a:p>
            <a:fld id="{DF692A8C-CE3B-45DF-BD54-3D0507672399}" type="slidenum">
              <a:rPr lang="sv-SE" noProof="0" smtClean="0"/>
              <a:pPr/>
              <a:t>‹#›</a:t>
            </a:fld>
            <a:endParaRPr lang="sv-SE" noProof="0" dirty="0"/>
          </a:p>
        </p:txBody>
      </p:sp>
      <p:sp>
        <p:nvSpPr>
          <p:cNvPr id="7" name="Platshållare för bild 6"/>
          <p:cNvSpPr>
            <a:spLocks noGrp="1"/>
          </p:cNvSpPr>
          <p:nvPr>
            <p:ph type="pic" sz="quarter" idx="13" hasCustomPrompt="1"/>
          </p:nvPr>
        </p:nvSpPr>
        <p:spPr>
          <a:xfrm>
            <a:off x="1055687" y="1315085"/>
            <a:ext cx="4914900" cy="4464050"/>
          </a:xfrm>
        </p:spPr>
        <p:txBody>
          <a:bodyPr lIns="180000" tIns="180000" rIns="180000" bIns="180000"/>
          <a:lstStyle>
            <a:lvl1pPr marL="0" indent="0">
              <a:buNone/>
              <a:defRPr/>
            </a:lvl1pPr>
          </a:lstStyle>
          <a:p>
            <a:r>
              <a:rPr lang="sv-SE" noProof="0" dirty="0"/>
              <a:t>Bild</a:t>
            </a:r>
          </a:p>
        </p:txBody>
      </p:sp>
    </p:spTree>
    <p:extLst>
      <p:ext uri="{BB962C8B-B14F-4D97-AF65-F5344CB8AC3E}">
        <p14:creationId xmlns:p14="http://schemas.microsoft.com/office/powerpoint/2010/main" val="260020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noProof="0" dirty="0"/>
              <a:t>Klicka för att lägga till rubrik</a:t>
            </a:r>
          </a:p>
        </p:txBody>
      </p:sp>
      <p:sp>
        <p:nvSpPr>
          <p:cNvPr id="9" name="Text Placeholder 8"/>
          <p:cNvSpPr>
            <a:spLocks noGrp="1"/>
          </p:cNvSpPr>
          <p:nvPr>
            <p:ph type="body" sz="quarter" idx="14" hasCustomPrompt="1"/>
          </p:nvPr>
        </p:nvSpPr>
        <p:spPr>
          <a:xfrm>
            <a:off x="1055687" y="1315085"/>
            <a:ext cx="4914899" cy="468313"/>
          </a:xfrm>
        </p:spPr>
        <p:txBody>
          <a:bodyPr/>
          <a:lstStyle>
            <a:lvl1pPr marL="0" indent="0">
              <a:buNone/>
              <a:defRPr sz="2400" b="1"/>
            </a:lvl1pPr>
          </a:lstStyle>
          <a:p>
            <a:pPr lvl="0"/>
            <a:r>
              <a:rPr lang="sv-SE" dirty="0"/>
              <a:t>Klicka för att lägga till text</a:t>
            </a:r>
          </a:p>
        </p:txBody>
      </p:sp>
      <p:sp>
        <p:nvSpPr>
          <p:cNvPr id="8" name="Text Placeholder 7"/>
          <p:cNvSpPr>
            <a:spLocks noGrp="1"/>
          </p:cNvSpPr>
          <p:nvPr>
            <p:ph type="body" sz="quarter" idx="15" hasCustomPrompt="1"/>
          </p:nvPr>
        </p:nvSpPr>
        <p:spPr>
          <a:xfrm>
            <a:off x="1055689" y="1773238"/>
            <a:ext cx="4914899" cy="3995737"/>
          </a:xfrm>
        </p:spPr>
        <p:txBody>
          <a:bodyPr/>
          <a:lstStyle>
            <a:lvl1pPr>
              <a:lnSpc>
                <a:spcPts val="2700"/>
              </a:lnSpc>
              <a:defRPr sz="2200"/>
            </a:lvl1pPr>
            <a:lvl2pPr>
              <a:lnSpc>
                <a:spcPts val="2700"/>
              </a:lnSpc>
              <a:defRPr sz="2200"/>
            </a:lvl2pPr>
            <a:lvl3pPr>
              <a:lnSpc>
                <a:spcPts val="2700"/>
              </a:lnSpc>
              <a:defRPr sz="2200"/>
            </a:lvl3pPr>
            <a:lvl4pPr>
              <a:lnSpc>
                <a:spcPts val="2700"/>
              </a:lnSpc>
              <a:defRPr sz="2200"/>
            </a:lvl4pPr>
            <a:lvl5pPr>
              <a:lnSpc>
                <a:spcPts val="2700"/>
              </a:lnSpc>
              <a:defRPr sz="22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datum 2"/>
          <p:cNvSpPr>
            <a:spLocks noGrp="1"/>
          </p:cNvSpPr>
          <p:nvPr>
            <p:ph type="dt" sz="half" idx="10"/>
          </p:nvPr>
        </p:nvSpPr>
        <p:spPr/>
        <p:txBody>
          <a:bodyPr/>
          <a:lstStyle/>
          <a:p>
            <a:fld id="{CE118BB4-759D-4676-BF68-F88B421D20F7}" type="datetimeFigureOut">
              <a:rPr lang="sv-SE" noProof="0" smtClean="0"/>
              <a:pPr/>
              <a:t>2024-11-06</a:t>
            </a:fld>
            <a:endParaRPr lang="sv-SE" noProof="0" dirty="0"/>
          </a:p>
        </p:txBody>
      </p:sp>
      <p:sp>
        <p:nvSpPr>
          <p:cNvPr id="4" name="Platshållare för sidfot 3"/>
          <p:cNvSpPr>
            <a:spLocks noGrp="1"/>
          </p:cNvSpPr>
          <p:nvPr>
            <p:ph type="ftr" sz="quarter" idx="11"/>
          </p:nvPr>
        </p:nvSpPr>
        <p:spPr/>
        <p:txBody>
          <a:bodyPr/>
          <a:lstStyle/>
          <a:p>
            <a:endParaRPr lang="sv-SE" noProof="0" dirty="0"/>
          </a:p>
        </p:txBody>
      </p:sp>
      <p:sp>
        <p:nvSpPr>
          <p:cNvPr id="5" name="Platshållare för bildnummer 4"/>
          <p:cNvSpPr>
            <a:spLocks noGrp="1"/>
          </p:cNvSpPr>
          <p:nvPr>
            <p:ph type="sldNum" sz="quarter" idx="12"/>
          </p:nvPr>
        </p:nvSpPr>
        <p:spPr/>
        <p:txBody>
          <a:bodyPr/>
          <a:lstStyle/>
          <a:p>
            <a:fld id="{DF692A8C-CE3B-45DF-BD54-3D0507672399}" type="slidenum">
              <a:rPr lang="sv-SE" noProof="0" smtClean="0"/>
              <a:pPr/>
              <a:t>‹#›</a:t>
            </a:fld>
            <a:endParaRPr lang="sv-SE" noProof="0" dirty="0"/>
          </a:p>
        </p:txBody>
      </p:sp>
      <p:sp>
        <p:nvSpPr>
          <p:cNvPr id="7" name="Platshållare för bild 6"/>
          <p:cNvSpPr>
            <a:spLocks noGrp="1"/>
          </p:cNvSpPr>
          <p:nvPr>
            <p:ph type="pic" sz="quarter" idx="13" hasCustomPrompt="1"/>
          </p:nvPr>
        </p:nvSpPr>
        <p:spPr>
          <a:xfrm>
            <a:off x="6221414" y="1315085"/>
            <a:ext cx="4914900" cy="4464050"/>
          </a:xfrm>
        </p:spPr>
        <p:txBody>
          <a:bodyPr lIns="180000" tIns="180000" rIns="180000" bIns="180000"/>
          <a:lstStyle>
            <a:lvl1pPr marL="0" indent="0">
              <a:buNone/>
              <a:defRPr/>
            </a:lvl1pPr>
          </a:lstStyle>
          <a:p>
            <a:r>
              <a:rPr lang="sv-SE" noProof="0" dirty="0"/>
              <a:t>Bild</a:t>
            </a:r>
          </a:p>
        </p:txBody>
      </p:sp>
    </p:spTree>
    <p:extLst>
      <p:ext uri="{BB962C8B-B14F-4D97-AF65-F5344CB8AC3E}">
        <p14:creationId xmlns:p14="http://schemas.microsoft.com/office/powerpoint/2010/main" val="129776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vå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noProof="0" dirty="0"/>
              <a:t>Klicka för att lägga till rubrik</a:t>
            </a:r>
          </a:p>
        </p:txBody>
      </p:sp>
      <p:sp>
        <p:nvSpPr>
          <p:cNvPr id="9" name="Text Placeholder 8"/>
          <p:cNvSpPr>
            <a:spLocks noGrp="1"/>
          </p:cNvSpPr>
          <p:nvPr>
            <p:ph type="body" sz="quarter" idx="14" hasCustomPrompt="1"/>
          </p:nvPr>
        </p:nvSpPr>
        <p:spPr>
          <a:xfrm>
            <a:off x="1055687" y="1315085"/>
            <a:ext cx="4914900" cy="468313"/>
          </a:xfrm>
        </p:spPr>
        <p:txBody>
          <a:bodyPr/>
          <a:lstStyle>
            <a:lvl1pPr marL="0" indent="0">
              <a:buNone/>
              <a:defRPr sz="2400" b="1"/>
            </a:lvl1pPr>
          </a:lstStyle>
          <a:p>
            <a:pPr lvl="0"/>
            <a:r>
              <a:rPr lang="sv-SE" dirty="0"/>
              <a:t>Klicka för att lägga till text</a:t>
            </a:r>
          </a:p>
        </p:txBody>
      </p:sp>
      <p:sp>
        <p:nvSpPr>
          <p:cNvPr id="10" name="Text Placeholder 8"/>
          <p:cNvSpPr>
            <a:spLocks noGrp="1"/>
          </p:cNvSpPr>
          <p:nvPr>
            <p:ph type="body" sz="quarter" idx="16" hasCustomPrompt="1"/>
          </p:nvPr>
        </p:nvSpPr>
        <p:spPr>
          <a:xfrm>
            <a:off x="6221413" y="1315086"/>
            <a:ext cx="4914899" cy="468000"/>
          </a:xfrm>
        </p:spPr>
        <p:txBody>
          <a:bodyPr/>
          <a:lstStyle>
            <a:lvl1pPr marL="0" indent="0">
              <a:buNone/>
              <a:defRPr sz="2400" b="1"/>
            </a:lvl1pPr>
          </a:lstStyle>
          <a:p>
            <a:pPr lvl="0"/>
            <a:r>
              <a:rPr lang="sv-SE" dirty="0"/>
              <a:t>Klicka för att lägga till text</a:t>
            </a:r>
          </a:p>
        </p:txBody>
      </p:sp>
      <p:sp>
        <p:nvSpPr>
          <p:cNvPr id="8" name="Text Placeholder 7"/>
          <p:cNvSpPr>
            <a:spLocks noGrp="1"/>
          </p:cNvSpPr>
          <p:nvPr>
            <p:ph type="body" sz="quarter" idx="15" hasCustomPrompt="1"/>
          </p:nvPr>
        </p:nvSpPr>
        <p:spPr>
          <a:xfrm>
            <a:off x="1055689" y="1773238"/>
            <a:ext cx="4914899" cy="3995737"/>
          </a:xfrm>
        </p:spPr>
        <p:txBody>
          <a:bodyPr/>
          <a:lstStyle>
            <a:lvl1pPr>
              <a:lnSpc>
                <a:spcPts val="2700"/>
              </a:lnSpc>
              <a:defRPr sz="2200"/>
            </a:lvl1pPr>
            <a:lvl2pPr>
              <a:lnSpc>
                <a:spcPts val="2700"/>
              </a:lnSpc>
              <a:defRPr sz="2200"/>
            </a:lvl2pPr>
            <a:lvl3pPr>
              <a:lnSpc>
                <a:spcPts val="2700"/>
              </a:lnSpc>
              <a:defRPr sz="2200"/>
            </a:lvl3pPr>
            <a:lvl4pPr>
              <a:lnSpc>
                <a:spcPts val="2700"/>
              </a:lnSpc>
              <a:defRPr sz="2200"/>
            </a:lvl4pPr>
            <a:lvl5pPr>
              <a:lnSpc>
                <a:spcPts val="2700"/>
              </a:lnSpc>
              <a:defRPr sz="22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datum 2"/>
          <p:cNvSpPr>
            <a:spLocks noGrp="1"/>
          </p:cNvSpPr>
          <p:nvPr>
            <p:ph type="dt" sz="half" idx="10"/>
          </p:nvPr>
        </p:nvSpPr>
        <p:spPr/>
        <p:txBody>
          <a:bodyPr/>
          <a:lstStyle/>
          <a:p>
            <a:fld id="{CE118BB4-759D-4676-BF68-F88B421D20F7}" type="datetimeFigureOut">
              <a:rPr lang="sv-SE" noProof="0" smtClean="0"/>
              <a:pPr/>
              <a:t>2024-11-06</a:t>
            </a:fld>
            <a:endParaRPr lang="sv-SE" noProof="0" dirty="0"/>
          </a:p>
        </p:txBody>
      </p:sp>
      <p:sp>
        <p:nvSpPr>
          <p:cNvPr id="4" name="Platshållare för sidfot 3"/>
          <p:cNvSpPr>
            <a:spLocks noGrp="1"/>
          </p:cNvSpPr>
          <p:nvPr>
            <p:ph type="ftr" sz="quarter" idx="11"/>
          </p:nvPr>
        </p:nvSpPr>
        <p:spPr/>
        <p:txBody>
          <a:bodyPr/>
          <a:lstStyle/>
          <a:p>
            <a:endParaRPr lang="sv-SE" noProof="0" dirty="0"/>
          </a:p>
        </p:txBody>
      </p:sp>
      <p:sp>
        <p:nvSpPr>
          <p:cNvPr id="5" name="Platshållare för bildnummer 4"/>
          <p:cNvSpPr>
            <a:spLocks noGrp="1"/>
          </p:cNvSpPr>
          <p:nvPr>
            <p:ph type="sldNum" sz="quarter" idx="12"/>
          </p:nvPr>
        </p:nvSpPr>
        <p:spPr/>
        <p:txBody>
          <a:bodyPr/>
          <a:lstStyle/>
          <a:p>
            <a:fld id="{DF692A8C-CE3B-45DF-BD54-3D0507672399}" type="slidenum">
              <a:rPr lang="sv-SE" noProof="0" smtClean="0"/>
              <a:pPr/>
              <a:t>‹#›</a:t>
            </a:fld>
            <a:endParaRPr lang="sv-SE" noProof="0" dirty="0"/>
          </a:p>
        </p:txBody>
      </p:sp>
      <p:sp>
        <p:nvSpPr>
          <p:cNvPr id="14" name="Text Placeholder 7">
            <a:extLst>
              <a:ext uri="{FF2B5EF4-FFF2-40B4-BE49-F238E27FC236}">
                <a16:creationId xmlns:a16="http://schemas.microsoft.com/office/drawing/2014/main" id="{593256D8-482C-4A99-8BF8-5A3DC9C9DF65}"/>
              </a:ext>
            </a:extLst>
          </p:cNvPr>
          <p:cNvSpPr>
            <a:spLocks noGrp="1"/>
          </p:cNvSpPr>
          <p:nvPr>
            <p:ph type="body" sz="quarter" idx="17" hasCustomPrompt="1"/>
          </p:nvPr>
        </p:nvSpPr>
        <p:spPr>
          <a:xfrm>
            <a:off x="6221412" y="1773238"/>
            <a:ext cx="4914899" cy="3995737"/>
          </a:xfrm>
        </p:spPr>
        <p:txBody>
          <a:bodyPr/>
          <a:lstStyle>
            <a:lvl1pPr>
              <a:lnSpc>
                <a:spcPts val="2700"/>
              </a:lnSpc>
              <a:defRPr sz="2200"/>
            </a:lvl1pPr>
            <a:lvl2pPr>
              <a:lnSpc>
                <a:spcPts val="2700"/>
              </a:lnSpc>
              <a:defRPr sz="2200"/>
            </a:lvl2pPr>
            <a:lvl3pPr>
              <a:lnSpc>
                <a:spcPts val="2700"/>
              </a:lnSpc>
              <a:defRPr sz="2200"/>
            </a:lvl3pPr>
            <a:lvl4pPr>
              <a:lnSpc>
                <a:spcPts val="2700"/>
              </a:lnSpc>
              <a:defRPr sz="2200"/>
            </a:lvl4pPr>
            <a:lvl5pPr>
              <a:lnSpc>
                <a:spcPts val="2700"/>
              </a:lnSpc>
              <a:defRPr sz="22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1847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vå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5688" y="582907"/>
            <a:ext cx="10080625" cy="398168"/>
          </a:xfrm>
        </p:spPr>
        <p:txBody>
          <a:bodyPr/>
          <a:lstStyle/>
          <a:p>
            <a:r>
              <a:rPr lang="sv-SE" dirty="0"/>
              <a:t>Klicka för att lägga till rubrik</a:t>
            </a:r>
          </a:p>
        </p:txBody>
      </p:sp>
      <p:sp>
        <p:nvSpPr>
          <p:cNvPr id="3" name="Content Placeholder 2"/>
          <p:cNvSpPr>
            <a:spLocks noGrp="1"/>
          </p:cNvSpPr>
          <p:nvPr>
            <p:ph sz="half" idx="1" hasCustomPrompt="1"/>
          </p:nvPr>
        </p:nvSpPr>
        <p:spPr>
          <a:xfrm>
            <a:off x="1055687" y="1315085"/>
            <a:ext cx="4914900" cy="4464050"/>
          </a:xfrm>
        </p:spPr>
        <p:txBody>
          <a:bodyPr/>
          <a:lstStyle>
            <a:lvl1pPr>
              <a:defRPr sz="2200"/>
            </a:lvl1pPr>
            <a:lvl2pPr>
              <a:defRPr sz="2200"/>
            </a:lvl2pPr>
            <a:lvl3pPr>
              <a:defRPr sz="2200"/>
            </a:lvl3pPr>
            <a:lvl4pPr>
              <a:defRPr sz="2200"/>
            </a:lvl4pPr>
            <a:lvl5pPr>
              <a:defRPr sz="22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Content Placeholder 2"/>
          <p:cNvSpPr>
            <a:spLocks noGrp="1"/>
          </p:cNvSpPr>
          <p:nvPr>
            <p:ph sz="half" idx="13" hasCustomPrompt="1"/>
          </p:nvPr>
        </p:nvSpPr>
        <p:spPr>
          <a:xfrm>
            <a:off x="6221414" y="1315085"/>
            <a:ext cx="4914900" cy="4464050"/>
          </a:xfrm>
        </p:spPr>
        <p:txBody>
          <a:bodyPr/>
          <a:lstStyle>
            <a:lvl1pPr>
              <a:defRPr sz="2200"/>
            </a:lvl1pPr>
            <a:lvl2pPr>
              <a:defRPr sz="2200"/>
            </a:lvl2pPr>
            <a:lvl3pPr>
              <a:defRPr sz="2200"/>
            </a:lvl3pPr>
            <a:lvl4pPr>
              <a:defRPr sz="2200"/>
            </a:lvl4pPr>
            <a:lvl5pPr>
              <a:defRPr sz="22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5" name="Date Placeholder 4"/>
          <p:cNvSpPr>
            <a:spLocks noGrp="1"/>
          </p:cNvSpPr>
          <p:nvPr>
            <p:ph type="dt" sz="half" idx="10"/>
          </p:nvPr>
        </p:nvSpPr>
        <p:spPr/>
        <p:txBody>
          <a:bodyPr/>
          <a:lstStyle/>
          <a:p>
            <a:fld id="{CE118BB4-759D-4676-BF68-F88B421D20F7}" type="datetimeFigureOut">
              <a:rPr lang="sv-SE" smtClean="0"/>
              <a:t>2024-11-06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DF692A8C-CE3B-45DF-BD54-3D0507672399}" type="slidenum">
              <a:rPr lang="sv-SE" smtClean="0"/>
              <a:t>‹#›</a:t>
            </a:fld>
            <a:endParaRPr lang="sv-SE" dirty="0"/>
          </a:p>
        </p:txBody>
      </p:sp>
    </p:spTree>
    <p:extLst>
      <p:ext uri="{BB962C8B-B14F-4D97-AF65-F5344CB8AC3E}">
        <p14:creationId xmlns:p14="http://schemas.microsoft.com/office/powerpoint/2010/main" val="97147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gress, två innehåll ">
    <p:spTree>
      <p:nvGrpSpPr>
        <p:cNvPr id="1" name=""/>
        <p:cNvGrpSpPr/>
        <p:nvPr/>
      </p:nvGrpSpPr>
      <p:grpSpPr>
        <a:xfrm>
          <a:off x="0" y="0"/>
          <a:ext cx="0" cy="0"/>
          <a:chOff x="0" y="0"/>
          <a:chExt cx="0" cy="0"/>
        </a:xfrm>
      </p:grpSpPr>
      <p:sp>
        <p:nvSpPr>
          <p:cNvPr id="10" name="Rubrik 1"/>
          <p:cNvSpPr>
            <a:spLocks noGrp="1"/>
          </p:cNvSpPr>
          <p:nvPr>
            <p:ph type="title" hasCustomPrompt="1"/>
          </p:nvPr>
        </p:nvSpPr>
        <p:spPr/>
        <p:txBody>
          <a:bodyPr/>
          <a:lstStyle/>
          <a:p>
            <a:r>
              <a:rPr lang="sv-SE" dirty="0"/>
              <a:t>Klicka för att lägga till rubrik</a:t>
            </a:r>
          </a:p>
        </p:txBody>
      </p:sp>
      <p:sp>
        <p:nvSpPr>
          <p:cNvPr id="3" name="Text Placeholder 2"/>
          <p:cNvSpPr>
            <a:spLocks noGrp="1"/>
          </p:cNvSpPr>
          <p:nvPr>
            <p:ph type="body" idx="1" hasCustomPrompt="1"/>
          </p:nvPr>
        </p:nvSpPr>
        <p:spPr>
          <a:xfrm>
            <a:off x="1055687" y="1315085"/>
            <a:ext cx="4914899" cy="32757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text</a:t>
            </a:r>
          </a:p>
        </p:txBody>
      </p:sp>
      <p:sp>
        <p:nvSpPr>
          <p:cNvPr id="5" name="Text Placeholder 4"/>
          <p:cNvSpPr>
            <a:spLocks noGrp="1"/>
          </p:cNvSpPr>
          <p:nvPr>
            <p:ph type="body" sz="quarter" idx="3" hasCustomPrompt="1"/>
          </p:nvPr>
        </p:nvSpPr>
        <p:spPr>
          <a:xfrm>
            <a:off x="6221414" y="1315085"/>
            <a:ext cx="4914899" cy="32757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text</a:t>
            </a:r>
          </a:p>
        </p:txBody>
      </p:sp>
      <p:sp>
        <p:nvSpPr>
          <p:cNvPr id="4" name="Content Placeholder 3"/>
          <p:cNvSpPr>
            <a:spLocks noGrp="1"/>
          </p:cNvSpPr>
          <p:nvPr>
            <p:ph sz="half" idx="2" hasCustomPrompt="1"/>
          </p:nvPr>
        </p:nvSpPr>
        <p:spPr>
          <a:xfrm>
            <a:off x="1055688" y="1730203"/>
            <a:ext cx="4914900" cy="4038771"/>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6" name="Content Placeholder 5"/>
          <p:cNvSpPr>
            <a:spLocks noGrp="1"/>
          </p:cNvSpPr>
          <p:nvPr>
            <p:ph sz="quarter" idx="4" hasCustomPrompt="1"/>
          </p:nvPr>
        </p:nvSpPr>
        <p:spPr>
          <a:xfrm>
            <a:off x="6221414" y="1747486"/>
            <a:ext cx="4914900" cy="4021488"/>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7" name="Date Placeholder 6"/>
          <p:cNvSpPr>
            <a:spLocks noGrp="1"/>
          </p:cNvSpPr>
          <p:nvPr>
            <p:ph type="dt" sz="half" idx="10"/>
          </p:nvPr>
        </p:nvSpPr>
        <p:spPr/>
        <p:txBody>
          <a:bodyPr/>
          <a:lstStyle/>
          <a:p>
            <a:fld id="{CE118BB4-759D-4676-BF68-F88B421D20F7}" type="datetimeFigureOut">
              <a:rPr lang="sv-SE" smtClean="0"/>
              <a:t>2024-11-06</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DF692A8C-CE3B-45DF-BD54-3D0507672399}" type="slidenum">
              <a:rPr lang="sv-SE" smtClean="0"/>
              <a:t>‹#›</a:t>
            </a:fld>
            <a:endParaRPr lang="sv-SE" dirty="0"/>
          </a:p>
        </p:txBody>
      </p:sp>
    </p:spTree>
    <p:extLst>
      <p:ext uri="{BB962C8B-B14F-4D97-AF65-F5344CB8AC3E}">
        <p14:creationId xmlns:p14="http://schemas.microsoft.com/office/powerpoint/2010/main" val="294194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bild, bild">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noProof="0" dirty="0"/>
              <a:t>Klicka för att lägga till rubrik</a:t>
            </a:r>
          </a:p>
        </p:txBody>
      </p:sp>
      <p:sp>
        <p:nvSpPr>
          <p:cNvPr id="3" name="Platshållare för datum 2"/>
          <p:cNvSpPr>
            <a:spLocks noGrp="1"/>
          </p:cNvSpPr>
          <p:nvPr>
            <p:ph type="dt" sz="half" idx="10"/>
          </p:nvPr>
        </p:nvSpPr>
        <p:spPr/>
        <p:txBody>
          <a:bodyPr/>
          <a:lstStyle/>
          <a:p>
            <a:fld id="{CE118BB4-759D-4676-BF68-F88B421D20F7}" type="datetimeFigureOut">
              <a:rPr lang="sv-SE" noProof="0" smtClean="0"/>
              <a:pPr/>
              <a:t>2024-11-06</a:t>
            </a:fld>
            <a:endParaRPr lang="sv-SE" noProof="0" dirty="0"/>
          </a:p>
        </p:txBody>
      </p:sp>
      <p:sp>
        <p:nvSpPr>
          <p:cNvPr id="4" name="Platshållare för sidfot 3"/>
          <p:cNvSpPr>
            <a:spLocks noGrp="1"/>
          </p:cNvSpPr>
          <p:nvPr>
            <p:ph type="ftr" sz="quarter" idx="11"/>
          </p:nvPr>
        </p:nvSpPr>
        <p:spPr/>
        <p:txBody>
          <a:bodyPr/>
          <a:lstStyle/>
          <a:p>
            <a:endParaRPr lang="sv-SE" noProof="0" dirty="0"/>
          </a:p>
        </p:txBody>
      </p:sp>
      <p:sp>
        <p:nvSpPr>
          <p:cNvPr id="5" name="Platshållare för bildnummer 4"/>
          <p:cNvSpPr>
            <a:spLocks noGrp="1"/>
          </p:cNvSpPr>
          <p:nvPr>
            <p:ph type="sldNum" sz="quarter" idx="12"/>
          </p:nvPr>
        </p:nvSpPr>
        <p:spPr/>
        <p:txBody>
          <a:bodyPr/>
          <a:lstStyle/>
          <a:p>
            <a:fld id="{DF692A8C-CE3B-45DF-BD54-3D0507672399}" type="slidenum">
              <a:rPr lang="sv-SE" noProof="0" smtClean="0"/>
              <a:pPr/>
              <a:t>‹#›</a:t>
            </a:fld>
            <a:endParaRPr lang="sv-SE" noProof="0" dirty="0"/>
          </a:p>
        </p:txBody>
      </p:sp>
      <p:sp>
        <p:nvSpPr>
          <p:cNvPr id="7" name="Platshållare för bild 6"/>
          <p:cNvSpPr>
            <a:spLocks noGrp="1"/>
          </p:cNvSpPr>
          <p:nvPr>
            <p:ph type="pic" sz="quarter" idx="13" hasCustomPrompt="1"/>
          </p:nvPr>
        </p:nvSpPr>
        <p:spPr>
          <a:xfrm>
            <a:off x="1055687" y="1315085"/>
            <a:ext cx="4914900" cy="4464050"/>
          </a:xfrm>
        </p:spPr>
        <p:txBody>
          <a:bodyPr lIns="180000" tIns="180000" rIns="180000" bIns="180000"/>
          <a:lstStyle>
            <a:lvl1pPr marL="0" indent="0">
              <a:buNone/>
              <a:defRPr/>
            </a:lvl1pPr>
          </a:lstStyle>
          <a:p>
            <a:r>
              <a:rPr lang="sv-SE" noProof="0" dirty="0"/>
              <a:t>Bild</a:t>
            </a:r>
          </a:p>
        </p:txBody>
      </p:sp>
      <p:sp>
        <p:nvSpPr>
          <p:cNvPr id="8" name="Platshållare för bild 7"/>
          <p:cNvSpPr>
            <a:spLocks noGrp="1"/>
          </p:cNvSpPr>
          <p:nvPr>
            <p:ph type="pic" sz="quarter" idx="14" hasCustomPrompt="1"/>
          </p:nvPr>
        </p:nvSpPr>
        <p:spPr>
          <a:xfrm>
            <a:off x="6221413" y="1315085"/>
            <a:ext cx="4914900" cy="4464050"/>
          </a:xfrm>
        </p:spPr>
        <p:txBody>
          <a:bodyPr lIns="180000" tIns="180000" rIns="180000" bIns="180000"/>
          <a:lstStyle>
            <a:lvl1pPr marL="0" indent="0">
              <a:buNone/>
              <a:defRPr/>
            </a:lvl1pPr>
          </a:lstStyle>
          <a:p>
            <a:r>
              <a:rPr lang="sv-SE" noProof="0" dirty="0"/>
              <a:t>Bild</a:t>
            </a:r>
          </a:p>
        </p:txBody>
      </p:sp>
    </p:spTree>
    <p:extLst>
      <p:ext uri="{BB962C8B-B14F-4D97-AF65-F5344CB8AC3E}">
        <p14:creationId xmlns:p14="http://schemas.microsoft.com/office/powerpoint/2010/main" val="282592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_he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noProof="0" dirty="0"/>
              <a:t>Klicka för att lägga till rubrik</a:t>
            </a:r>
          </a:p>
        </p:txBody>
      </p:sp>
      <p:sp>
        <p:nvSpPr>
          <p:cNvPr id="3" name="Platshållare för datum 2"/>
          <p:cNvSpPr>
            <a:spLocks noGrp="1"/>
          </p:cNvSpPr>
          <p:nvPr>
            <p:ph type="dt" sz="half" idx="10"/>
          </p:nvPr>
        </p:nvSpPr>
        <p:spPr/>
        <p:txBody>
          <a:bodyPr/>
          <a:lstStyle/>
          <a:p>
            <a:fld id="{CE118BB4-759D-4676-BF68-F88B421D20F7}" type="datetimeFigureOut">
              <a:rPr lang="sv-SE" noProof="0" smtClean="0"/>
              <a:pPr/>
              <a:t>2024-11-06</a:t>
            </a:fld>
            <a:endParaRPr lang="sv-SE" noProof="0" dirty="0"/>
          </a:p>
        </p:txBody>
      </p:sp>
      <p:sp>
        <p:nvSpPr>
          <p:cNvPr id="4" name="Platshållare för sidfot 3"/>
          <p:cNvSpPr>
            <a:spLocks noGrp="1"/>
          </p:cNvSpPr>
          <p:nvPr>
            <p:ph type="ftr" sz="quarter" idx="11"/>
          </p:nvPr>
        </p:nvSpPr>
        <p:spPr/>
        <p:txBody>
          <a:bodyPr/>
          <a:lstStyle/>
          <a:p>
            <a:endParaRPr lang="sv-SE" noProof="0" dirty="0"/>
          </a:p>
        </p:txBody>
      </p:sp>
      <p:sp>
        <p:nvSpPr>
          <p:cNvPr id="5" name="Platshållare för bildnummer 4"/>
          <p:cNvSpPr>
            <a:spLocks noGrp="1"/>
          </p:cNvSpPr>
          <p:nvPr>
            <p:ph type="sldNum" sz="quarter" idx="12"/>
          </p:nvPr>
        </p:nvSpPr>
        <p:spPr/>
        <p:txBody>
          <a:bodyPr/>
          <a:lstStyle/>
          <a:p>
            <a:fld id="{DF692A8C-CE3B-45DF-BD54-3D0507672399}" type="slidenum">
              <a:rPr lang="sv-SE" noProof="0" smtClean="0"/>
              <a:pPr/>
              <a:t>‹#›</a:t>
            </a:fld>
            <a:endParaRPr lang="sv-SE" noProof="0" dirty="0"/>
          </a:p>
        </p:txBody>
      </p:sp>
      <p:sp>
        <p:nvSpPr>
          <p:cNvPr id="7" name="Platshållare för bild 6"/>
          <p:cNvSpPr>
            <a:spLocks noGrp="1"/>
          </p:cNvSpPr>
          <p:nvPr>
            <p:ph type="pic" sz="quarter" idx="13" hasCustomPrompt="1"/>
          </p:nvPr>
        </p:nvSpPr>
        <p:spPr>
          <a:xfrm>
            <a:off x="1055687" y="1315085"/>
            <a:ext cx="10080625" cy="4464050"/>
          </a:xfrm>
        </p:spPr>
        <p:txBody>
          <a:bodyPr lIns="180000" tIns="180000" rIns="180000" bIns="180000"/>
          <a:lstStyle>
            <a:lvl1pPr marL="0" indent="0">
              <a:buNone/>
              <a:defRPr/>
            </a:lvl1pPr>
          </a:lstStyle>
          <a:p>
            <a:r>
              <a:rPr lang="sv-SE" noProof="0" dirty="0"/>
              <a:t>Bild</a:t>
            </a:r>
          </a:p>
        </p:txBody>
      </p:sp>
    </p:spTree>
    <p:extLst>
      <p:ext uri="{BB962C8B-B14F-4D97-AF65-F5344CB8AC3E}">
        <p14:creationId xmlns:p14="http://schemas.microsoft.com/office/powerpoint/2010/main" val="371378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Bildobjekt 11"/>
          <p:cNvPicPr>
            <a:picLocks noChangeAspect="1"/>
          </p:cNvPicPr>
          <p:nvPr userDrawn="1"/>
        </p:nvPicPr>
        <p:blipFill rotWithShape="1">
          <a:blip r:embed="rId15" cstate="print">
            <a:extLst>
              <a:ext uri="{28A0092B-C50C-407E-A947-70E740481C1C}">
                <a14:useLocalDpi xmlns:a14="http://schemas.microsoft.com/office/drawing/2010/main" val="0"/>
              </a:ext>
            </a:extLst>
          </a:blip>
          <a:srcRect b="48113"/>
          <a:stretch/>
        </p:blipFill>
        <p:spPr>
          <a:xfrm>
            <a:off x="241315" y="6027063"/>
            <a:ext cx="2517193" cy="845685"/>
          </a:xfrm>
          <a:prstGeom prst="rect">
            <a:avLst/>
          </a:prstGeom>
        </p:spPr>
      </p:pic>
      <p:sp>
        <p:nvSpPr>
          <p:cNvPr id="2" name="Title Placeholder 1"/>
          <p:cNvSpPr>
            <a:spLocks noGrp="1"/>
          </p:cNvSpPr>
          <p:nvPr>
            <p:ph type="title"/>
          </p:nvPr>
        </p:nvSpPr>
        <p:spPr>
          <a:xfrm>
            <a:off x="1055688" y="582907"/>
            <a:ext cx="10080625" cy="398168"/>
          </a:xfrm>
          <a:prstGeom prst="rect">
            <a:avLst/>
          </a:prstGeom>
        </p:spPr>
        <p:txBody>
          <a:bodyPr vert="horz" lIns="0" tIns="0" rIns="0" bIns="0" rtlCol="0" anchor="ctr" anchorCtr="0">
            <a:noAutofit/>
          </a:bodyPr>
          <a:lstStyle/>
          <a:p>
            <a:r>
              <a:rPr lang="sv-SE" noProof="0" dirty="0"/>
              <a:t>Klicka för att lägga till rubrik</a:t>
            </a:r>
          </a:p>
        </p:txBody>
      </p:sp>
      <p:sp>
        <p:nvSpPr>
          <p:cNvPr id="3" name="Text Placeholder 2"/>
          <p:cNvSpPr>
            <a:spLocks noGrp="1"/>
          </p:cNvSpPr>
          <p:nvPr>
            <p:ph type="body" idx="1"/>
          </p:nvPr>
        </p:nvSpPr>
        <p:spPr>
          <a:xfrm>
            <a:off x="1055687" y="1315085"/>
            <a:ext cx="5580001" cy="4464000"/>
          </a:xfrm>
          <a:prstGeom prst="rect">
            <a:avLst/>
          </a:prstGeom>
        </p:spPr>
        <p:txBody>
          <a:bodyPr vert="horz" lIns="0" tIns="0" rIns="0" bIns="0" rtlCol="0">
            <a:noAutofit/>
          </a:bodyPr>
          <a:lstStyle/>
          <a:p>
            <a:pPr lvl="0"/>
            <a:r>
              <a:rPr lang="sv-SE" dirty="0"/>
              <a:t>Skriv text här</a:t>
            </a:r>
          </a:p>
          <a:p>
            <a:pPr lvl="1"/>
            <a:r>
              <a:rPr lang="sv-SE" dirty="0"/>
              <a:t>Nivå 2</a:t>
            </a:r>
          </a:p>
          <a:p>
            <a:pPr lvl="2"/>
            <a:r>
              <a:rPr lang="sv-SE" dirty="0"/>
              <a:t>Nivå 3</a:t>
            </a:r>
          </a:p>
          <a:p>
            <a:pPr lvl="3"/>
            <a:r>
              <a:rPr lang="sv-SE" dirty="0"/>
              <a:t>Nivå 4</a:t>
            </a:r>
          </a:p>
          <a:p>
            <a:pPr lvl="4"/>
            <a:r>
              <a:rPr lang="sv-SE" dirty="0"/>
              <a:t>Nivå 5</a:t>
            </a:r>
          </a:p>
        </p:txBody>
      </p:sp>
      <p:sp>
        <p:nvSpPr>
          <p:cNvPr id="4" name="Date Placeholder 3"/>
          <p:cNvSpPr>
            <a:spLocks noGrp="1"/>
          </p:cNvSpPr>
          <p:nvPr>
            <p:ph type="dt" sz="half" idx="2"/>
          </p:nvPr>
        </p:nvSpPr>
        <p:spPr>
          <a:xfrm>
            <a:off x="10236313" y="6354114"/>
            <a:ext cx="900000" cy="107722"/>
          </a:xfrm>
          <a:prstGeom prst="rect">
            <a:avLst/>
          </a:prstGeom>
        </p:spPr>
        <p:txBody>
          <a:bodyPr vert="horz" lIns="0" tIns="0" rIns="0" bIns="0" rtlCol="0" anchor="b">
            <a:spAutoFit/>
          </a:bodyPr>
          <a:lstStyle>
            <a:lvl1pPr algn="r">
              <a:defRPr sz="700">
                <a:solidFill>
                  <a:schemeClr val="tx2"/>
                </a:solidFill>
                <a:latin typeface="Arial" panose="020B0604020202020204" pitchFamily="34" charset="0"/>
                <a:cs typeface="Arial" panose="020B0604020202020204" pitchFamily="34" charset="0"/>
              </a:defRPr>
            </a:lvl1pPr>
          </a:lstStyle>
          <a:p>
            <a:fld id="{CE118BB4-759D-4676-BF68-F88B421D20F7}" type="datetimeFigureOut">
              <a:rPr lang="sv-SE" noProof="0" smtClean="0"/>
              <a:pPr/>
              <a:t>2024-11-06</a:t>
            </a:fld>
            <a:endParaRPr lang="sv-SE" noProof="0" dirty="0"/>
          </a:p>
        </p:txBody>
      </p:sp>
      <p:sp>
        <p:nvSpPr>
          <p:cNvPr id="5" name="Footer Placeholder 4"/>
          <p:cNvSpPr>
            <a:spLocks noGrp="1"/>
          </p:cNvSpPr>
          <p:nvPr>
            <p:ph type="ftr" sz="quarter" idx="3"/>
          </p:nvPr>
        </p:nvSpPr>
        <p:spPr>
          <a:xfrm>
            <a:off x="5232400" y="6354114"/>
            <a:ext cx="5003913" cy="107722"/>
          </a:xfrm>
          <a:prstGeom prst="rect">
            <a:avLst/>
          </a:prstGeom>
        </p:spPr>
        <p:txBody>
          <a:bodyPr vert="horz" wrap="square" lIns="0" tIns="0" rIns="0" bIns="0" rtlCol="0" anchor="b">
            <a:spAutoFit/>
          </a:bodyPr>
          <a:lstStyle>
            <a:lvl1pPr algn="r">
              <a:defRPr sz="700">
                <a:solidFill>
                  <a:schemeClr val="tx2"/>
                </a:solidFill>
                <a:latin typeface="Arial" panose="020B0604020202020204" pitchFamily="34" charset="0"/>
                <a:cs typeface="Arial" panose="020B0604020202020204" pitchFamily="34" charset="0"/>
              </a:defRPr>
            </a:lvl1pPr>
          </a:lstStyle>
          <a:p>
            <a:endParaRPr lang="sv-SE" noProof="0" dirty="0"/>
          </a:p>
        </p:txBody>
      </p:sp>
      <p:sp>
        <p:nvSpPr>
          <p:cNvPr id="6" name="Slide Number Placeholder 5"/>
          <p:cNvSpPr>
            <a:spLocks noGrp="1"/>
          </p:cNvSpPr>
          <p:nvPr>
            <p:ph type="sldNum" sz="quarter" idx="4"/>
          </p:nvPr>
        </p:nvSpPr>
        <p:spPr>
          <a:xfrm>
            <a:off x="10236313" y="6251373"/>
            <a:ext cx="900000" cy="107722"/>
          </a:xfrm>
          <a:prstGeom prst="rect">
            <a:avLst/>
          </a:prstGeom>
        </p:spPr>
        <p:txBody>
          <a:bodyPr vert="horz" lIns="0" tIns="0" rIns="0" bIns="0" rtlCol="0" anchor="t">
            <a:spAutoFit/>
          </a:bodyPr>
          <a:lstStyle>
            <a:lvl1pPr algn="r">
              <a:defRPr sz="700">
                <a:solidFill>
                  <a:schemeClr val="tx2"/>
                </a:solidFill>
                <a:latin typeface="Arial" panose="020B0604020202020204" pitchFamily="34" charset="0"/>
                <a:cs typeface="Arial" panose="020B0604020202020204" pitchFamily="34" charset="0"/>
              </a:defRPr>
            </a:lvl1pPr>
          </a:lstStyle>
          <a:p>
            <a:fld id="{DF692A8C-CE3B-45DF-BD54-3D0507672399}" type="slidenum">
              <a:rPr lang="sv-SE" noProof="0" smtClean="0"/>
              <a:pPr/>
              <a:t>‹#›</a:t>
            </a:fld>
            <a:endParaRPr lang="sv-SE" noProof="0" dirty="0"/>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55687" y="6240222"/>
            <a:ext cx="2070000" cy="221870"/>
          </a:xfrm>
          <a:prstGeom prst="rect">
            <a:avLst/>
          </a:prstGeom>
        </p:spPr>
      </p:pic>
    </p:spTree>
    <p:extLst>
      <p:ext uri="{BB962C8B-B14F-4D97-AF65-F5344CB8AC3E}">
        <p14:creationId xmlns:p14="http://schemas.microsoft.com/office/powerpoint/2010/main" val="1598440816"/>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9" r:id="rId3"/>
    <p:sldLayoutId id="2147483660" r:id="rId4"/>
    <p:sldLayoutId id="2147483662" r:id="rId5"/>
    <p:sldLayoutId id="2147483652" r:id="rId6"/>
    <p:sldLayoutId id="2147483653" r:id="rId7"/>
    <p:sldLayoutId id="2147483657" r:id="rId8"/>
    <p:sldLayoutId id="2147483656" r:id="rId9"/>
    <p:sldLayoutId id="2147483663" r:id="rId10"/>
    <p:sldLayoutId id="2147483658" r:id="rId11"/>
    <p:sldLayoutId id="2147483664" r:id="rId12"/>
    <p:sldLayoutId id="2147483654" r:id="rId13"/>
  </p:sldLayoutIdLst>
  <p:txStyles>
    <p:titleStyle>
      <a:lvl1pPr algn="l" defTabSz="914400" rtl="0" eaLnBrk="1" latinLnBrk="0" hangingPunct="1">
        <a:lnSpc>
          <a:spcPct val="90000"/>
        </a:lnSpc>
        <a:spcBef>
          <a:spcPct val="0"/>
        </a:spcBef>
        <a:buNone/>
        <a:defRPr sz="3600" kern="1200" baseline="0">
          <a:solidFill>
            <a:schemeClr val="tx2"/>
          </a:solidFill>
          <a:latin typeface="+mj-lt"/>
          <a:ea typeface="+mj-ea"/>
          <a:cs typeface="Arial" panose="020B0604020202020204" pitchFamily="34" charset="0"/>
        </a:defRPr>
      </a:lvl1pPr>
    </p:titleStyle>
    <p:bodyStyle>
      <a:lvl1pPr marL="355600" indent="-355600" algn="l" defTabSz="914400" rtl="0" eaLnBrk="1" latinLnBrk="0" hangingPunct="1">
        <a:lnSpc>
          <a:spcPct val="90000"/>
        </a:lnSpc>
        <a:spcBef>
          <a:spcPts val="1600"/>
        </a:spcBef>
        <a:buClr>
          <a:schemeClr val="accent1"/>
        </a:buClr>
        <a:buFontTx/>
        <a:buChar char="●"/>
        <a:defRPr sz="1800" kern="1200">
          <a:solidFill>
            <a:schemeClr val="tx2"/>
          </a:solidFill>
          <a:latin typeface="+mn-lt"/>
          <a:ea typeface="+mn-ea"/>
          <a:cs typeface="Arial" panose="020B0604020202020204" pitchFamily="34" charset="0"/>
        </a:defRPr>
      </a:lvl1pPr>
      <a:lvl2pPr marL="719138" indent="-363538" algn="l" defTabSz="914400" rtl="0" eaLnBrk="1" latinLnBrk="0" hangingPunct="1">
        <a:lnSpc>
          <a:spcPct val="90000"/>
        </a:lnSpc>
        <a:spcBef>
          <a:spcPts val="1600"/>
        </a:spcBef>
        <a:buClr>
          <a:srgbClr val="D0CECE"/>
        </a:buClr>
        <a:buFont typeface="Arial" panose="020B0604020202020204" pitchFamily="34" charset="0"/>
        <a:buChar char="●"/>
        <a:defRPr sz="1800" kern="1200">
          <a:solidFill>
            <a:schemeClr val="tx2"/>
          </a:solidFill>
          <a:latin typeface="+mn-lt"/>
          <a:ea typeface="+mn-ea"/>
          <a:cs typeface="Arial" panose="020B0604020202020204" pitchFamily="34" charset="0"/>
        </a:defRPr>
      </a:lvl2pPr>
      <a:lvl3pPr marL="1074738" indent="-355600" algn="l" defTabSz="914400" rtl="0" eaLnBrk="1" latinLnBrk="0" hangingPunct="1">
        <a:lnSpc>
          <a:spcPct val="90000"/>
        </a:lnSpc>
        <a:spcBef>
          <a:spcPts val="1600"/>
        </a:spcBef>
        <a:buClr>
          <a:srgbClr val="D0CECE"/>
        </a:buClr>
        <a:buFont typeface="Arial" panose="020B0604020202020204" pitchFamily="34" charset="0"/>
        <a:buChar char="●"/>
        <a:defRPr sz="1800" kern="1200">
          <a:solidFill>
            <a:schemeClr val="tx2"/>
          </a:solidFill>
          <a:latin typeface="+mn-lt"/>
          <a:ea typeface="+mn-ea"/>
          <a:cs typeface="Arial" panose="020B0604020202020204" pitchFamily="34" charset="0"/>
        </a:defRPr>
      </a:lvl3pPr>
      <a:lvl4pPr marL="1438275" indent="-363538" algn="l" defTabSz="914400" rtl="0" eaLnBrk="1" latinLnBrk="0" hangingPunct="1">
        <a:lnSpc>
          <a:spcPct val="90000"/>
        </a:lnSpc>
        <a:spcBef>
          <a:spcPts val="1600"/>
        </a:spcBef>
        <a:buClr>
          <a:srgbClr val="D0CECE"/>
        </a:buClr>
        <a:buFont typeface="Arial" panose="020B0604020202020204" pitchFamily="34" charset="0"/>
        <a:buChar char="•"/>
        <a:defRPr sz="1800" kern="1200">
          <a:solidFill>
            <a:schemeClr val="tx2"/>
          </a:solidFill>
          <a:latin typeface="+mn-lt"/>
          <a:ea typeface="+mn-ea"/>
          <a:cs typeface="Arial" panose="020B0604020202020204" pitchFamily="34" charset="0"/>
        </a:defRPr>
      </a:lvl4pPr>
      <a:lvl5pPr marL="1793875" indent="-355600" algn="l" defTabSz="914400" rtl="0" eaLnBrk="1" latinLnBrk="0" hangingPunct="1">
        <a:lnSpc>
          <a:spcPct val="90000"/>
        </a:lnSpc>
        <a:spcBef>
          <a:spcPts val="1600"/>
        </a:spcBef>
        <a:buClr>
          <a:schemeClr val="tx2"/>
        </a:buClr>
        <a:buFont typeface="Courier New" panose="02070309020205020404" pitchFamily="49" charset="0"/>
        <a:buChar char="o"/>
        <a:defRPr sz="18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665" userDrawn="1">
          <p15:clr>
            <a:srgbClr val="F26B43"/>
          </p15:clr>
        </p15:guide>
        <p15:guide id="3" orient="horz" pos="822" userDrawn="1">
          <p15:clr>
            <a:srgbClr val="F26B43"/>
          </p15:clr>
        </p15:guide>
        <p15:guide id="4" pos="4248" userDrawn="1">
          <p15:clr>
            <a:srgbClr val="F26B43"/>
          </p15:clr>
        </p15:guide>
        <p15:guide id="5" orient="horz" pos="3634" userDrawn="1">
          <p15:clr>
            <a:srgbClr val="F26B43"/>
          </p15:clr>
        </p15:guide>
        <p15:guide id="7" pos="7015" userDrawn="1">
          <p15:clr>
            <a:srgbClr val="F26B43"/>
          </p15:clr>
        </p15:guide>
        <p15:guide id="10" orient="horz" pos="2160" userDrawn="1">
          <p15:clr>
            <a:srgbClr val="F26B43"/>
          </p15:clr>
        </p15:guide>
        <p15:guide id="11" orient="horz" pos="4320" userDrawn="1">
          <p15:clr>
            <a:srgbClr val="F26B43"/>
          </p15:clr>
        </p15:guide>
        <p15:guide id="12" orient="horz" pos="4066" userDrawn="1">
          <p15:clr>
            <a:srgbClr val="F26B43"/>
          </p15:clr>
        </p15:guide>
        <p15:guide id="13" pos="7680" userDrawn="1">
          <p15:clr>
            <a:srgbClr val="F26B43"/>
          </p15:clr>
        </p15:guide>
        <p15:guide id="14" pos="4089" userDrawn="1">
          <p15:clr>
            <a:srgbClr val="F26B43"/>
          </p15:clr>
        </p15:guide>
        <p15:guide id="15" orient="horz" pos="1117" userDrawn="1">
          <p15:clr>
            <a:srgbClr val="F26B43"/>
          </p15:clr>
        </p15:guide>
        <p15:guide id="16" pos="3761" userDrawn="1">
          <p15:clr>
            <a:srgbClr val="F26B43"/>
          </p15:clr>
        </p15:guide>
        <p15:guide id="17" pos="39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9999C2-7B11-1F37-1049-DEA180A5D426}"/>
              </a:ext>
            </a:extLst>
          </p:cNvPr>
          <p:cNvSpPr>
            <a:spLocks noGrp="1"/>
          </p:cNvSpPr>
          <p:nvPr>
            <p:ph type="title"/>
          </p:nvPr>
        </p:nvSpPr>
        <p:spPr>
          <a:xfrm>
            <a:off x="680243" y="241004"/>
            <a:ext cx="10831513" cy="1577282"/>
          </a:xfrm>
        </p:spPr>
        <p:txBody>
          <a:bodyPr/>
          <a:lstStyle/>
          <a:p>
            <a:pPr eaLnBrk="0" fontAlgn="base" hangingPunct="0">
              <a:lnSpc>
                <a:spcPct val="100000"/>
              </a:lnSpc>
              <a:spcBef>
                <a:spcPct val="20000"/>
              </a:spcBef>
              <a:spcAft>
                <a:spcPct val="0"/>
              </a:spcAft>
              <a:defRPr/>
            </a:pPr>
            <a:br>
              <a:rPr kumimoji="0" lang="en-US" sz="3600" i="0" u="none" strike="noStrike" kern="0" cap="none" spc="0" normalizeH="0" baseline="0" noProof="0" dirty="0">
                <a:ln>
                  <a:noFill/>
                </a:ln>
                <a:solidFill>
                  <a:srgbClr val="000000"/>
                </a:solidFill>
                <a:effectLst/>
                <a:uLnTx/>
                <a:uFillTx/>
                <a:ea typeface="+mn-ea"/>
                <a:cs typeface="Times New Roman"/>
              </a:rPr>
            </a:br>
            <a:br>
              <a:rPr kumimoji="0" lang="en-US" sz="3600" i="0" u="none" strike="noStrike" kern="0" cap="none" spc="0" normalizeH="0" baseline="0" noProof="0" dirty="0">
                <a:ln>
                  <a:noFill/>
                </a:ln>
                <a:solidFill>
                  <a:srgbClr val="000000"/>
                </a:solidFill>
                <a:effectLst/>
                <a:uLnTx/>
                <a:uFillTx/>
                <a:ea typeface="+mn-ea"/>
                <a:cs typeface="Times New Roman"/>
              </a:rPr>
            </a:br>
            <a:r>
              <a:rPr lang="sv-SE" kern="100" dirty="0">
                <a:solidFill>
                  <a:schemeClr val="tx1"/>
                </a:solidFill>
                <a:effectLst/>
                <a:ea typeface="Times New Roman" panose="02020603050405020304" pitchFamily="18" charset="0"/>
                <a:cs typeface="Times New Roman" panose="02020603050405020304" pitchFamily="18" charset="0"/>
              </a:rPr>
              <a:t>Personlig professionell utveckling i utbildning och arbetsliv</a:t>
            </a:r>
            <a:br>
              <a:rPr lang="sv-SE"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kern="0" dirty="0">
                <a:solidFill>
                  <a:srgbClr val="000000"/>
                </a:solidFill>
                <a:latin typeface="Bodoni MT" panose="02070603080606020203" pitchFamily="18" charset="0"/>
                <a:ea typeface="+mn-ea"/>
                <a:cs typeface="Times New Roman"/>
              </a:rPr>
              <a:t>				</a:t>
            </a:r>
            <a:br>
              <a:rPr kumimoji="0" lang="sv-SE" sz="2800" b="1" i="0" u="none" strike="noStrike" kern="0" cap="none" spc="0" normalizeH="0" baseline="0" noProof="0" dirty="0">
                <a:ln>
                  <a:noFill/>
                </a:ln>
                <a:solidFill>
                  <a:srgbClr val="000000"/>
                </a:solidFill>
                <a:effectLst/>
                <a:uLnTx/>
                <a:uFillTx/>
                <a:latin typeface="Bodoni MT" panose="02070603080606020203" pitchFamily="18" charset="0"/>
                <a:ea typeface="+mn-ea"/>
                <a:cs typeface="Times New Roman"/>
              </a:rPr>
            </a:br>
            <a:endParaRPr lang="en-US" dirty="0"/>
          </a:p>
        </p:txBody>
      </p:sp>
      <p:sp>
        <p:nvSpPr>
          <p:cNvPr id="13" name="Content Placeholder 2">
            <a:extLst>
              <a:ext uri="{FF2B5EF4-FFF2-40B4-BE49-F238E27FC236}">
                <a16:creationId xmlns:a16="http://schemas.microsoft.com/office/drawing/2014/main" id="{1EBA903E-3082-046A-254A-9146D9ECA800}"/>
              </a:ext>
            </a:extLst>
          </p:cNvPr>
          <p:cNvSpPr>
            <a:spLocks noGrp="1"/>
          </p:cNvSpPr>
          <p:nvPr>
            <p:ph sz="half" idx="1"/>
          </p:nvPr>
        </p:nvSpPr>
        <p:spPr>
          <a:xfrm>
            <a:off x="680243" y="2280393"/>
            <a:ext cx="4914900" cy="4464050"/>
          </a:xfrm>
        </p:spPr>
        <p:txBody>
          <a:bodyPr/>
          <a:lstStyle/>
          <a:p>
            <a:pPr marL="0" indent="0">
              <a:buNone/>
            </a:pPr>
            <a:r>
              <a:rPr lang="sv-SE" altLang="sv-SE" sz="2400" i="1" dirty="0"/>
              <a:t>Sofia Ågren</a:t>
            </a:r>
            <a:r>
              <a:rPr lang="sv-SE" altLang="sv-SE" sz="2400" dirty="0"/>
              <a:t>, socionom, adjunkt Södertörns högskola.</a:t>
            </a:r>
          </a:p>
          <a:p>
            <a:pPr marL="0" indent="0">
              <a:buNone/>
            </a:pPr>
            <a:r>
              <a:rPr lang="sv-SE" altLang="sv-SE" sz="2400" i="1" dirty="0"/>
              <a:t>Sofia Forsberg</a:t>
            </a:r>
            <a:r>
              <a:rPr lang="sv-SE" altLang="sv-SE" sz="2400" dirty="0"/>
              <a:t>, socionom, utvecklingsledare och VFU-samordnare i Skärholmen.</a:t>
            </a:r>
          </a:p>
          <a:p>
            <a:pPr marL="0" indent="0">
              <a:buNone/>
            </a:pPr>
            <a:r>
              <a:rPr lang="sv-SE" altLang="sv-SE" sz="2400" i="1" dirty="0"/>
              <a:t>Magdalena Elmersjö, </a:t>
            </a:r>
            <a:r>
              <a:rPr lang="sv-SE" altLang="sv-SE" sz="2400" dirty="0"/>
              <a:t>socionom, lektor i socialt arbete, Södertörns högskola.</a:t>
            </a:r>
          </a:p>
          <a:p>
            <a:endParaRPr lang="en-US" dirty="0"/>
          </a:p>
        </p:txBody>
      </p:sp>
      <p:pic>
        <p:nvPicPr>
          <p:cNvPr id="6" name="Bildobjekt 6" descr="A person holding an apple&#10;&#10;Description automatically generated">
            <a:extLst>
              <a:ext uri="{FF2B5EF4-FFF2-40B4-BE49-F238E27FC236}">
                <a16:creationId xmlns:a16="http://schemas.microsoft.com/office/drawing/2014/main" id="{14369CA3-CAAB-C45D-107C-F68A8E54D75E}"/>
              </a:ext>
            </a:extLst>
          </p:cNvPr>
          <p:cNvPicPr>
            <a:picLocks noGrp="1" noChangeAspect="1"/>
          </p:cNvPicPr>
          <p:nvPr>
            <p:ph sz="half" idx="13"/>
          </p:nvPr>
        </p:nvPicPr>
        <p:blipFill rotWithShape="1">
          <a:blip r:embed="rId2" cstate="print">
            <a:extLst>
              <a:ext uri="{28A0092B-C50C-407E-A947-70E740481C1C}">
                <a14:useLocalDpi xmlns:a14="http://schemas.microsoft.com/office/drawing/2010/main" val="0"/>
              </a:ext>
            </a:extLst>
          </a:blip>
          <a:srcRect t="2590" r="-2" b="6581"/>
          <a:stretch/>
        </p:blipFill>
        <p:spPr>
          <a:xfrm>
            <a:off x="6721926" y="2280393"/>
            <a:ext cx="4914900" cy="4464050"/>
          </a:xfrm>
          <a:prstGeom prst="rect">
            <a:avLst/>
          </a:prstGeom>
          <a:noFill/>
        </p:spPr>
      </p:pic>
    </p:spTree>
    <p:extLst>
      <p:ext uri="{BB962C8B-B14F-4D97-AF65-F5344CB8AC3E}">
        <p14:creationId xmlns:p14="http://schemas.microsoft.com/office/powerpoint/2010/main" val="257941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5688" y="582906"/>
            <a:ext cx="10080625" cy="967985"/>
          </a:xfrm>
        </p:spPr>
        <p:txBody>
          <a:bodyPr anchor="ctr">
            <a:noAutofit/>
          </a:bodyPr>
          <a:lstStyle/>
          <a:p>
            <a:pPr lvl="1" algn="l">
              <a:lnSpc>
                <a:spcPct val="90000"/>
              </a:lnSpc>
            </a:pPr>
            <a:r>
              <a:rPr lang="en-US" sz="3600" kern="100" dirty="0" err="1">
                <a:solidFill>
                  <a:schemeClr val="tx2"/>
                </a:solidFill>
                <a:effectLst/>
                <a:latin typeface="+mj-lt"/>
              </a:rPr>
              <a:t>Personlig</a:t>
            </a:r>
            <a:r>
              <a:rPr lang="en-US" sz="3600" kern="100" dirty="0">
                <a:solidFill>
                  <a:schemeClr val="tx2"/>
                </a:solidFill>
                <a:effectLst/>
                <a:latin typeface="+mj-lt"/>
              </a:rPr>
              <a:t> </a:t>
            </a:r>
            <a:r>
              <a:rPr lang="en-US" sz="3600" kern="100" dirty="0" err="1">
                <a:solidFill>
                  <a:schemeClr val="tx2"/>
                </a:solidFill>
                <a:effectLst/>
                <a:latin typeface="+mj-lt"/>
              </a:rPr>
              <a:t>och</a:t>
            </a:r>
            <a:r>
              <a:rPr lang="en-US" sz="3600" kern="100" dirty="0">
                <a:solidFill>
                  <a:schemeClr val="tx2"/>
                </a:solidFill>
                <a:effectLst/>
                <a:latin typeface="+mj-lt"/>
              </a:rPr>
              <a:t> </a:t>
            </a:r>
            <a:r>
              <a:rPr lang="en-US" sz="3600" kern="100" dirty="0" err="1">
                <a:solidFill>
                  <a:schemeClr val="tx2"/>
                </a:solidFill>
                <a:effectLst/>
                <a:latin typeface="+mj-lt"/>
              </a:rPr>
              <a:t>professionell</a:t>
            </a:r>
            <a:r>
              <a:rPr lang="en-US" sz="3600" kern="100" dirty="0">
                <a:solidFill>
                  <a:schemeClr val="tx2"/>
                </a:solidFill>
                <a:effectLst/>
                <a:latin typeface="+mj-lt"/>
              </a:rPr>
              <a:t> </a:t>
            </a:r>
            <a:r>
              <a:rPr lang="en-US" sz="3600" kern="100" dirty="0" err="1">
                <a:solidFill>
                  <a:schemeClr val="tx2"/>
                </a:solidFill>
                <a:effectLst/>
                <a:latin typeface="+mj-lt"/>
              </a:rPr>
              <a:t>utveckling</a:t>
            </a:r>
            <a:r>
              <a:rPr lang="en-US" sz="3600" kern="100" dirty="0">
                <a:solidFill>
                  <a:schemeClr val="tx2"/>
                </a:solidFill>
                <a:effectLst/>
                <a:latin typeface="+mj-lt"/>
              </a:rPr>
              <a:t> </a:t>
            </a:r>
            <a:r>
              <a:rPr lang="en-US" sz="3600" kern="100" dirty="0" err="1">
                <a:solidFill>
                  <a:schemeClr val="tx2"/>
                </a:solidFill>
                <a:effectLst/>
                <a:latin typeface="+mj-lt"/>
              </a:rPr>
              <a:t>på</a:t>
            </a:r>
            <a:r>
              <a:rPr lang="en-US" sz="3600" kern="100" dirty="0">
                <a:solidFill>
                  <a:schemeClr val="tx2"/>
                </a:solidFill>
                <a:effectLst/>
                <a:latin typeface="+mj-lt"/>
              </a:rPr>
              <a:t> </a:t>
            </a:r>
            <a:r>
              <a:rPr lang="en-US" sz="3600" kern="100" dirty="0" err="1">
                <a:solidFill>
                  <a:schemeClr val="tx2"/>
                </a:solidFill>
                <a:effectLst/>
                <a:latin typeface="+mj-lt"/>
              </a:rPr>
              <a:t>socionomutbildningen</a:t>
            </a:r>
            <a:r>
              <a:rPr lang="en-US" sz="3600" kern="100" dirty="0">
                <a:solidFill>
                  <a:schemeClr val="tx2"/>
                </a:solidFill>
                <a:latin typeface="+mj-lt"/>
              </a:rPr>
              <a:t>, </a:t>
            </a:r>
            <a:r>
              <a:rPr lang="en-US" sz="3600" kern="100" dirty="0" err="1">
                <a:solidFill>
                  <a:schemeClr val="tx2"/>
                </a:solidFill>
                <a:latin typeface="+mj-lt"/>
              </a:rPr>
              <a:t>Södertörns</a:t>
            </a:r>
            <a:r>
              <a:rPr lang="en-US" sz="3600" kern="100" dirty="0">
                <a:solidFill>
                  <a:schemeClr val="tx2"/>
                </a:solidFill>
                <a:latin typeface="+mj-lt"/>
              </a:rPr>
              <a:t> </a:t>
            </a:r>
            <a:r>
              <a:rPr lang="en-US" sz="3600" kern="100" dirty="0" err="1">
                <a:solidFill>
                  <a:schemeClr val="tx2"/>
                </a:solidFill>
                <a:latin typeface="+mj-lt"/>
              </a:rPr>
              <a:t>högskola</a:t>
            </a:r>
            <a:endParaRPr lang="sv-SE" sz="3600" kern="100" dirty="0">
              <a:solidFill>
                <a:schemeClr val="tx2"/>
              </a:solidFill>
              <a:effectLst/>
              <a:latin typeface="+mj-lt"/>
            </a:endParaRPr>
          </a:p>
        </p:txBody>
      </p:sp>
      <p:pic>
        <p:nvPicPr>
          <p:cNvPr id="5" name="Content Placeholder 4" descr="Close-up of diamond ring in darkness">
            <a:extLst>
              <a:ext uri="{FF2B5EF4-FFF2-40B4-BE49-F238E27FC236}">
                <a16:creationId xmlns:a16="http://schemas.microsoft.com/office/drawing/2014/main" id="{3925584F-804C-12EF-A119-4719B231EB1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13166" r="12244" b="3"/>
          <a:stretch/>
        </p:blipFill>
        <p:spPr>
          <a:xfrm>
            <a:off x="1055687" y="1550893"/>
            <a:ext cx="4914900" cy="4464050"/>
          </a:xfrm>
          <a:noFill/>
        </p:spPr>
      </p:pic>
      <p:pic>
        <p:nvPicPr>
          <p:cNvPr id="6" name="Picture 2" descr="En bild som visar text, grön, växt, skog&#10;&#10;Automatiskt genererad beskrivning">
            <a:extLst>
              <a:ext uri="{FF2B5EF4-FFF2-40B4-BE49-F238E27FC236}">
                <a16:creationId xmlns:a16="http://schemas.microsoft.com/office/drawing/2014/main" id="{02C10D1D-F11F-40C0-8A70-04E71BC2746E}"/>
              </a:ext>
            </a:extLst>
          </p:cNvPr>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t="17519" r="-1" b="18221"/>
          <a:stretch/>
        </p:blipFill>
        <p:spPr bwMode="auto">
          <a:xfrm>
            <a:off x="6221414" y="1550892"/>
            <a:ext cx="4914900" cy="446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9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5688" y="582907"/>
            <a:ext cx="10080625" cy="398168"/>
          </a:xfrm>
        </p:spPr>
        <p:txBody>
          <a:bodyPr anchor="ctr">
            <a:noAutofit/>
          </a:bodyPr>
          <a:lstStyle/>
          <a:p>
            <a:pPr lvl="1" algn="l">
              <a:lnSpc>
                <a:spcPct val="90000"/>
              </a:lnSpc>
            </a:pPr>
            <a:r>
              <a:rPr lang="en-US" sz="3600" kern="100" dirty="0" err="1">
                <a:solidFill>
                  <a:schemeClr val="tx2"/>
                </a:solidFill>
                <a:effectLst/>
                <a:latin typeface="+mj-lt"/>
              </a:rPr>
              <a:t>Samverkan</a:t>
            </a:r>
            <a:r>
              <a:rPr lang="en-US" sz="3600" kern="100" dirty="0">
                <a:solidFill>
                  <a:schemeClr val="tx2"/>
                </a:solidFill>
                <a:effectLst/>
                <a:latin typeface="+mj-lt"/>
              </a:rPr>
              <a:t> </a:t>
            </a:r>
            <a:r>
              <a:rPr lang="en-US" sz="3600" kern="100" dirty="0" err="1">
                <a:solidFill>
                  <a:schemeClr val="tx2"/>
                </a:solidFill>
                <a:effectLst/>
                <a:latin typeface="+mj-lt"/>
              </a:rPr>
              <a:t>mellan</a:t>
            </a:r>
            <a:r>
              <a:rPr lang="en-US" sz="3600" kern="100" dirty="0">
                <a:solidFill>
                  <a:schemeClr val="tx2"/>
                </a:solidFill>
                <a:effectLst/>
                <a:latin typeface="+mj-lt"/>
              </a:rPr>
              <a:t> </a:t>
            </a:r>
            <a:r>
              <a:rPr lang="en-US" sz="3600" kern="100" dirty="0" err="1">
                <a:solidFill>
                  <a:schemeClr val="tx2"/>
                </a:solidFill>
                <a:effectLst/>
                <a:latin typeface="+mj-lt"/>
              </a:rPr>
              <a:t>utbildning</a:t>
            </a:r>
            <a:r>
              <a:rPr lang="en-US" sz="3600" kern="100" dirty="0">
                <a:solidFill>
                  <a:schemeClr val="tx2"/>
                </a:solidFill>
                <a:effectLst/>
                <a:latin typeface="+mj-lt"/>
              </a:rPr>
              <a:t> </a:t>
            </a:r>
            <a:r>
              <a:rPr lang="en-US" sz="3600" kern="100" dirty="0" err="1">
                <a:solidFill>
                  <a:schemeClr val="tx2"/>
                </a:solidFill>
                <a:effectLst/>
                <a:latin typeface="+mj-lt"/>
              </a:rPr>
              <a:t>och</a:t>
            </a:r>
            <a:r>
              <a:rPr lang="en-US" sz="3600" kern="100" dirty="0">
                <a:solidFill>
                  <a:schemeClr val="tx2"/>
                </a:solidFill>
                <a:effectLst/>
                <a:latin typeface="+mj-lt"/>
              </a:rPr>
              <a:t> </a:t>
            </a:r>
            <a:r>
              <a:rPr lang="en-US" sz="3600" kern="100" dirty="0" err="1">
                <a:solidFill>
                  <a:schemeClr val="tx2"/>
                </a:solidFill>
                <a:effectLst/>
                <a:latin typeface="+mj-lt"/>
              </a:rPr>
              <a:t>praktik</a:t>
            </a:r>
            <a:endParaRPr lang="sv-SE" sz="3600" kern="100" dirty="0">
              <a:solidFill>
                <a:schemeClr val="tx2"/>
              </a:solidFill>
              <a:effectLst/>
              <a:latin typeface="+mj-lt"/>
            </a:endParaRPr>
          </a:p>
        </p:txBody>
      </p:sp>
      <p:sp>
        <p:nvSpPr>
          <p:cNvPr id="8" name="Text Placeholder 2">
            <a:extLst>
              <a:ext uri="{FF2B5EF4-FFF2-40B4-BE49-F238E27FC236}">
                <a16:creationId xmlns:a16="http://schemas.microsoft.com/office/drawing/2014/main" id="{49203A5C-FB74-1298-FF0F-528B6E45DC0B}"/>
              </a:ext>
            </a:extLst>
          </p:cNvPr>
          <p:cNvSpPr>
            <a:spLocks noGrp="1"/>
          </p:cNvSpPr>
          <p:nvPr>
            <p:ph sz="half" idx="1"/>
          </p:nvPr>
        </p:nvSpPr>
        <p:spPr>
          <a:xfrm>
            <a:off x="1055688" y="1745391"/>
            <a:ext cx="7878107" cy="4696832"/>
          </a:xfrm>
        </p:spPr>
        <p:txBody>
          <a:bodyPr>
            <a:normAutofit/>
          </a:bodyPr>
          <a:lstStyle/>
          <a:p>
            <a:pPr marL="342900" indent="-342900">
              <a:buFont typeface="Arial" panose="020B0604020202020204" pitchFamily="34" charset="0"/>
              <a:buChar char="•"/>
            </a:pPr>
            <a:r>
              <a:rPr lang="sv-SE" sz="2000" b="0" dirty="0">
                <a:latin typeface="Century Schoolbook" panose="02040604050505020304" pitchFamily="18" charset="0"/>
              </a:rPr>
              <a:t>Samverkan mellan ämnet socialt arbete på Södertörns högskola och socialtjänsten i Skärholmen inleddes 2020.</a:t>
            </a:r>
          </a:p>
          <a:p>
            <a:pPr marL="342900" indent="-342900">
              <a:buFont typeface="Arial" panose="020B0604020202020204" pitchFamily="34" charset="0"/>
              <a:buChar char="•"/>
            </a:pPr>
            <a:r>
              <a:rPr lang="sv-SE" sz="2000" b="0" dirty="0">
                <a:latin typeface="Century Schoolbook" panose="02040604050505020304" pitchFamily="18" charset="0"/>
              </a:rPr>
              <a:t>I samverkan ingår i dagsläget utbyte av personal, kompetensutveckling, mötes- och </a:t>
            </a:r>
            <a:r>
              <a:rPr lang="sv-SE" sz="2000" b="0" dirty="0" err="1">
                <a:latin typeface="Century Schoolbook" panose="02040604050505020304" pitchFamily="18" charset="0"/>
              </a:rPr>
              <a:t>dialogforum</a:t>
            </a:r>
            <a:r>
              <a:rPr lang="sv-SE" sz="2000" b="0" dirty="0">
                <a:latin typeface="Century Schoolbook" panose="02040604050505020304" pitchFamily="18" charset="0"/>
              </a:rPr>
              <a:t> samt forskningssamarbeten. Även en ledamot i socionomprogrammets programråd.</a:t>
            </a:r>
          </a:p>
          <a:p>
            <a:pPr marL="342900" indent="-342900">
              <a:buFont typeface="Arial" panose="020B0604020202020204" pitchFamily="34" charset="0"/>
              <a:buChar char="•"/>
            </a:pPr>
            <a:r>
              <a:rPr lang="sv-SE" sz="2000" b="0">
                <a:latin typeface="Century Schoolbook" panose="02040604050505020304" pitchFamily="18" charset="0"/>
              </a:rPr>
              <a:t>Samarbeten </a:t>
            </a:r>
            <a:r>
              <a:rPr lang="sv-SE" sz="2000" b="0" dirty="0">
                <a:latin typeface="Century Schoolbook" panose="02040604050505020304" pitchFamily="18" charset="0"/>
              </a:rPr>
              <a:t>planeras, genomförs och följs upp regelbundet mellan representanter från respektive part. </a:t>
            </a:r>
          </a:p>
          <a:p>
            <a:pPr marL="342900" indent="-342900">
              <a:buFont typeface="Arial" panose="020B0604020202020204" pitchFamily="34" charset="0"/>
              <a:buChar char="•"/>
            </a:pPr>
            <a:r>
              <a:rPr lang="sv-SE" sz="2000" b="0" dirty="0">
                <a:latin typeface="Century Schoolbook" panose="02040604050505020304" pitchFamily="18" charset="0"/>
              </a:rPr>
              <a:t>Resultatet, förutom de konkreta aktiviteter som genomförs, är en kompetensutveckling för respektive part men även en ökad förståelse för varandras arbete och arbetssituation samt ett utbyte mellan parterna som gynnar fältet socialt arbete såväl teoretiskt som praktiskt.</a:t>
            </a:r>
          </a:p>
          <a:p>
            <a:pPr marL="285750" indent="-285750">
              <a:buFont typeface="Arial" panose="020B0604020202020204" pitchFamily="34" charset="0"/>
              <a:buChar char="•"/>
            </a:pPr>
            <a:endParaRPr lang="en-US" sz="1500" b="0" dirty="0"/>
          </a:p>
        </p:txBody>
      </p:sp>
      <p:pic>
        <p:nvPicPr>
          <p:cNvPr id="3" name="Picture 2" descr="A cover of a book&#10;&#10;Description automatically generated">
            <a:extLst>
              <a:ext uri="{FF2B5EF4-FFF2-40B4-BE49-F238E27FC236}">
                <a16:creationId xmlns:a16="http://schemas.microsoft.com/office/drawing/2014/main" id="{94CFFF50-BD83-0DC3-1D84-0229A5498094}"/>
              </a:ext>
            </a:extLst>
          </p:cNvPr>
          <p:cNvPicPr>
            <a:picLocks noChangeAspect="1"/>
          </p:cNvPicPr>
          <p:nvPr/>
        </p:nvPicPr>
        <p:blipFill>
          <a:blip r:embed="rId2"/>
          <a:stretch>
            <a:fillRect/>
          </a:stretch>
        </p:blipFill>
        <p:spPr>
          <a:xfrm>
            <a:off x="9526702" y="2517901"/>
            <a:ext cx="2180278" cy="3151812"/>
          </a:xfrm>
          <a:prstGeom prst="rect">
            <a:avLst/>
          </a:prstGeom>
          <a:noFill/>
        </p:spPr>
      </p:pic>
    </p:spTree>
    <p:extLst>
      <p:ext uri="{BB962C8B-B14F-4D97-AF65-F5344CB8AC3E}">
        <p14:creationId xmlns:p14="http://schemas.microsoft.com/office/powerpoint/2010/main" val="316149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983183E-C8D4-CBB9-CF13-2A36760C9F29}"/>
              </a:ext>
            </a:extLst>
          </p:cNvPr>
          <p:cNvSpPr>
            <a:spLocks noGrp="1"/>
          </p:cNvSpPr>
          <p:nvPr>
            <p:ph type="title"/>
          </p:nvPr>
        </p:nvSpPr>
        <p:spPr>
          <a:xfrm>
            <a:off x="1055688" y="582907"/>
            <a:ext cx="10080625" cy="398168"/>
          </a:xfrm>
        </p:spPr>
        <p:txBody>
          <a:bodyPr/>
          <a:lstStyle/>
          <a:p>
            <a:r>
              <a:rPr lang="en-US" dirty="0"/>
              <a:t>Tre </a:t>
            </a:r>
            <a:r>
              <a:rPr lang="en-US" dirty="0" err="1"/>
              <a:t>delar</a:t>
            </a:r>
            <a:r>
              <a:rPr lang="en-US" dirty="0"/>
              <a:t> </a:t>
            </a:r>
            <a:r>
              <a:rPr lang="en-US" dirty="0" err="1"/>
              <a:t>i</a:t>
            </a:r>
            <a:r>
              <a:rPr lang="en-US" dirty="0"/>
              <a:t> </a:t>
            </a:r>
            <a:r>
              <a:rPr lang="en-US" dirty="0" err="1"/>
              <a:t>kunskapsprocessen</a:t>
            </a:r>
            <a:endParaRPr lang="en-US" dirty="0"/>
          </a:p>
        </p:txBody>
      </p:sp>
      <p:sp>
        <p:nvSpPr>
          <p:cNvPr id="13" name="Content Placeholder 2">
            <a:extLst>
              <a:ext uri="{FF2B5EF4-FFF2-40B4-BE49-F238E27FC236}">
                <a16:creationId xmlns:a16="http://schemas.microsoft.com/office/drawing/2014/main" id="{DA976FEE-859D-E4E6-3B03-B302399229F4}"/>
              </a:ext>
            </a:extLst>
          </p:cNvPr>
          <p:cNvSpPr>
            <a:spLocks noGrp="1"/>
          </p:cNvSpPr>
          <p:nvPr>
            <p:ph sz="half" idx="1"/>
          </p:nvPr>
        </p:nvSpPr>
        <p:spPr>
          <a:xfrm>
            <a:off x="519661" y="1315085"/>
            <a:ext cx="5839098" cy="4464050"/>
          </a:xfrm>
        </p:spPr>
        <p:txBody>
          <a:bodyPr/>
          <a:lstStyle/>
          <a:p>
            <a:pPr marL="285750" indent="-285750">
              <a:buFont typeface="Arial" panose="020B0604020202020204" pitchFamily="34" charset="0"/>
              <a:buChar char="•"/>
            </a:pPr>
            <a:endParaRPr lang="sv-SE" sz="2000" dirty="0"/>
          </a:p>
          <a:p>
            <a:pPr marL="342900" lvl="0" indent="-342900">
              <a:lnSpc>
                <a:spcPct val="107000"/>
              </a:lnSpc>
              <a:spcAft>
                <a:spcPts val="800"/>
              </a:spcAft>
              <a:buFont typeface="Arial" panose="020B0604020202020204" pitchFamily="34" charset="0"/>
              <a:buChar char="•"/>
              <a:tabLst>
                <a:tab pos="457200" algn="l"/>
              </a:tabLst>
            </a:pPr>
            <a:r>
              <a:rPr lang="sv-se" sz="2000" dirty="0">
                <a:latin typeface="Century Schoolbook" panose="02040604050505020304" pitchFamily="18" charset="0"/>
              </a:rPr>
              <a:t>Flätan symboliserar tre delar i socionom-studenternas kunskapsprocess: </a:t>
            </a:r>
          </a:p>
          <a:p>
            <a:pPr marL="706438" lvl="1" indent="-342900">
              <a:lnSpc>
                <a:spcPct val="107000"/>
              </a:lnSpc>
              <a:spcAft>
                <a:spcPts val="800"/>
              </a:spcAft>
              <a:buFont typeface="Arial" panose="020B0604020202020204" pitchFamily="34" charset="0"/>
              <a:buChar char="•"/>
              <a:tabLst>
                <a:tab pos="457200" algn="l"/>
              </a:tabLst>
            </a:pPr>
            <a:r>
              <a:rPr lang="sv-SE" sz="2000" dirty="0">
                <a:effectLst/>
                <a:latin typeface="Century Schoolbook" panose="02040604050505020304" pitchFamily="18" charset="0"/>
                <a:ea typeface="Calibri" panose="020F0502020204030204" pitchFamily="34" charset="0"/>
                <a:cs typeface="Times New Roman" panose="02020603050405020304" pitchFamily="18" charset="0"/>
              </a:rPr>
              <a:t>Akademisk</a:t>
            </a:r>
          </a:p>
          <a:p>
            <a:pPr marL="706438" lvl="1" indent="-342900">
              <a:lnSpc>
                <a:spcPct val="107000"/>
              </a:lnSpc>
              <a:spcAft>
                <a:spcPts val="800"/>
              </a:spcAft>
              <a:buFont typeface="Arial" panose="020B0604020202020204" pitchFamily="34" charset="0"/>
              <a:buChar char="•"/>
              <a:tabLst>
                <a:tab pos="457200" algn="l"/>
              </a:tabLst>
            </a:pPr>
            <a:r>
              <a:rPr lang="sv-SE" sz="2000" dirty="0">
                <a:effectLst/>
                <a:latin typeface="Century Schoolbook" panose="02040604050505020304" pitchFamily="18" charset="0"/>
                <a:ea typeface="Calibri" panose="020F0502020204030204" pitchFamily="34" charset="0"/>
                <a:cs typeface="Times New Roman" panose="02020603050405020304" pitchFamily="18" charset="0"/>
              </a:rPr>
              <a:t>Erfarenhetsbaserad</a:t>
            </a:r>
          </a:p>
          <a:p>
            <a:pPr marL="706438" lvl="1" indent="-342900">
              <a:lnSpc>
                <a:spcPct val="107000"/>
              </a:lnSpc>
              <a:spcAft>
                <a:spcPts val="800"/>
              </a:spcAft>
              <a:buFont typeface="Arial" panose="020B0604020202020204" pitchFamily="34" charset="0"/>
              <a:buChar char="•"/>
              <a:tabLst>
                <a:tab pos="457200" algn="l"/>
              </a:tabLst>
            </a:pPr>
            <a:r>
              <a:rPr lang="sv-SE" sz="2000" dirty="0">
                <a:latin typeface="Century Schoolbook" panose="02040604050505020304" pitchFamily="18" charset="0"/>
                <a:ea typeface="Calibri" panose="020F0502020204030204" pitchFamily="34" charset="0"/>
                <a:cs typeface="Times New Roman" panose="02020603050405020304" pitchFamily="18" charset="0"/>
              </a:rPr>
              <a:t>P</a:t>
            </a:r>
            <a:r>
              <a:rPr lang="sv-SE" sz="2000" dirty="0">
                <a:effectLst/>
                <a:latin typeface="Century Schoolbook" panose="02040604050505020304" pitchFamily="18" charset="0"/>
                <a:ea typeface="Calibri" panose="020F0502020204030204" pitchFamily="34" charset="0"/>
                <a:cs typeface="Times New Roman" panose="02020603050405020304" pitchFamily="18" charset="0"/>
              </a:rPr>
              <a:t>ersonlig.</a:t>
            </a:r>
            <a:endParaRPr lang="en-US" dirty="0"/>
          </a:p>
        </p:txBody>
      </p:sp>
      <p:sp>
        <p:nvSpPr>
          <p:cNvPr id="3" name="Content Placeholder 2">
            <a:extLst>
              <a:ext uri="{FF2B5EF4-FFF2-40B4-BE49-F238E27FC236}">
                <a16:creationId xmlns:a16="http://schemas.microsoft.com/office/drawing/2014/main" id="{43864E0F-5BCB-FF0B-677F-FCBC936F2FCF}"/>
              </a:ext>
            </a:extLst>
          </p:cNvPr>
          <p:cNvSpPr>
            <a:spLocks noGrp="1"/>
          </p:cNvSpPr>
          <p:nvPr>
            <p:ph sz="half" idx="13"/>
          </p:nvPr>
        </p:nvSpPr>
        <p:spPr/>
        <p:txBody>
          <a:bodyPr/>
          <a:lstStyle/>
          <a:p>
            <a:endParaRPr lang="sv-SE"/>
          </a:p>
        </p:txBody>
      </p:sp>
      <p:pic>
        <p:nvPicPr>
          <p:cNvPr id="4" name="Content Placeholder 7" descr="Hand braiding hair">
            <a:extLst>
              <a:ext uri="{FF2B5EF4-FFF2-40B4-BE49-F238E27FC236}">
                <a16:creationId xmlns:a16="http://schemas.microsoft.com/office/drawing/2014/main" id="{CE78F0A5-B804-DEF1-675B-726CD2106147}"/>
              </a:ext>
            </a:extLst>
          </p:cNvPr>
          <p:cNvPicPr>
            <a:picLocks noGrp="1" noChangeAspect="1"/>
          </p:cNvPicPr>
          <p:nvPr/>
        </p:nvPicPr>
        <p:blipFill>
          <a:blip r:embed="rId2" cstate="print">
            <a:extLst>
              <a:ext uri="{28A0092B-C50C-407E-A947-70E740481C1C}">
                <a14:useLocalDpi xmlns:a14="http://schemas.microsoft.com/office/drawing/2010/main" val="0"/>
              </a:ext>
            </a:extLst>
          </a:blip>
          <a:srcRect l="21271" r="913" b="1"/>
          <a:stretch/>
        </p:blipFill>
        <p:spPr>
          <a:xfrm>
            <a:off x="6358759" y="980336"/>
            <a:ext cx="5049590" cy="5294757"/>
          </a:xfrm>
          <a:prstGeom prst="rect">
            <a:avLst/>
          </a:prstGeom>
          <a:noFill/>
        </p:spPr>
      </p:pic>
    </p:spTree>
    <p:extLst>
      <p:ext uri="{BB962C8B-B14F-4D97-AF65-F5344CB8AC3E}">
        <p14:creationId xmlns:p14="http://schemas.microsoft.com/office/powerpoint/2010/main" val="32769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CA2CED-BBDC-D177-EF95-45804A76D6EE}"/>
              </a:ext>
            </a:extLst>
          </p:cNvPr>
          <p:cNvSpPr>
            <a:spLocks noGrp="1"/>
          </p:cNvSpPr>
          <p:nvPr>
            <p:ph type="title"/>
          </p:nvPr>
        </p:nvSpPr>
        <p:spPr/>
        <p:txBody>
          <a:bodyPr/>
          <a:lstStyle/>
          <a:p>
            <a:r>
              <a:rPr lang="sv-SE" dirty="0"/>
              <a:t>Att vara en bro med ett ”</a:t>
            </a:r>
            <a:r>
              <a:rPr lang="sv-SE" dirty="0" err="1"/>
              <a:t>reserach</a:t>
            </a:r>
            <a:r>
              <a:rPr lang="sv-SE" dirty="0"/>
              <a:t> </a:t>
            </a:r>
            <a:r>
              <a:rPr lang="sv-SE" dirty="0" err="1"/>
              <a:t>mindset</a:t>
            </a:r>
            <a:r>
              <a:rPr lang="sv-SE" dirty="0"/>
              <a:t>”.</a:t>
            </a:r>
          </a:p>
        </p:txBody>
      </p:sp>
      <p:pic>
        <p:nvPicPr>
          <p:cNvPr id="23" name="Picture Placeholder 22" descr="A bridge with a rock and trees&#10;&#10;Description automatically generated with medium confidence">
            <a:extLst>
              <a:ext uri="{FF2B5EF4-FFF2-40B4-BE49-F238E27FC236}">
                <a16:creationId xmlns:a16="http://schemas.microsoft.com/office/drawing/2014/main" id="{778F30CE-4870-3899-351C-522959BBB95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394" r="33394"/>
          <a:stretch>
            <a:fillRect/>
          </a:stretch>
        </p:blipFill>
        <p:spPr>
          <a:xfrm rot="5400000">
            <a:off x="3863975" y="-1493838"/>
            <a:ext cx="4464050" cy="10080626"/>
          </a:xfrm>
        </p:spPr>
      </p:pic>
    </p:spTree>
    <p:extLst>
      <p:ext uri="{BB962C8B-B14F-4D97-AF65-F5344CB8AC3E}">
        <p14:creationId xmlns:p14="http://schemas.microsoft.com/office/powerpoint/2010/main" val="640946900"/>
      </p:ext>
    </p:extLst>
  </p:cSld>
  <p:clrMapOvr>
    <a:masterClrMapping/>
  </p:clrMapOvr>
</p:sld>
</file>

<file path=ppt/theme/theme1.xml><?xml version="1.0" encoding="utf-8"?>
<a:theme xmlns:a="http://schemas.openxmlformats.org/drawingml/2006/main" name="Anpassad formgivning">
  <a:themeElements>
    <a:clrScheme name="SH">
      <a:dk1>
        <a:srgbClr val="2E3137"/>
      </a:dk1>
      <a:lt1>
        <a:srgbClr val="FFFFFF"/>
      </a:lt1>
      <a:dk2>
        <a:srgbClr val="000000"/>
      </a:dk2>
      <a:lt2>
        <a:srgbClr val="E7E6E6"/>
      </a:lt2>
      <a:accent1>
        <a:srgbClr val="FFD618"/>
      </a:accent1>
      <a:accent2>
        <a:srgbClr val="F18825"/>
      </a:accent2>
      <a:accent3>
        <a:srgbClr val="94143B"/>
      </a:accent3>
      <a:accent4>
        <a:srgbClr val="284879"/>
      </a:accent4>
      <a:accent5>
        <a:srgbClr val="5F2176"/>
      </a:accent5>
      <a:accent6>
        <a:srgbClr val="086C55"/>
      </a:accent6>
      <a:hlink>
        <a:srgbClr val="0563C1"/>
      </a:hlink>
      <a:folHlink>
        <a:srgbClr val="954F72"/>
      </a:folHlink>
    </a:clrScheme>
    <a:fontScheme name="Södertörns Högsko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vensk mall med exempelbilder NY.potx" id="{B0C19E16-D809-45E5-936E-1BBF42A7FACD}" vid="{C72A61CA-DC2A-4A76-8BA8-149E2BCBD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3491e4f-5d38-4c24-85cb-c5144f8a0d2f}">
  <we:reference id="33491e4f-5d38-4c24-85cb-c5144f8a0d2f" version="1.0.0.0" store="ExCatalog" storeType="ExCatalog"/>
  <we:alternateReferences/>
  <we:properties>
    <we:property name="Office.AutoShowTaskpaneWithDocument" value="fals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odk_x00e4_nd xmlns="10c3a147-0d64-46aa-a281-dc97358e8373">false</Godk_x00e4_nd>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3" ma:contentTypeDescription="Skapa ett nytt dokument." ma:contentTypeScope="" ma:versionID="48d7e1086b047e13d4a93a219471c19e">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5f18df3830f10e87c6b7a971b838adeb"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Godk_x00e4_n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Godk_x00e4_nd" ma:index="18" nillable="true" ma:displayName="Godkänd" ma:default="0" ma:format="Dropdown" ma:internalName="Godk_x00e4_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D180E-FE4F-4CB8-87D4-52E4B21808C9}">
  <ds:schemaRefs>
    <ds:schemaRef ds:uri="http://schemas.microsoft.com/sharepoint/v3/contenttype/forms"/>
  </ds:schemaRefs>
</ds:datastoreItem>
</file>

<file path=customXml/itemProps2.xml><?xml version="1.0" encoding="utf-8"?>
<ds:datastoreItem xmlns:ds="http://schemas.openxmlformats.org/officeDocument/2006/customXml" ds:itemID="{5B9FC23A-93C9-4926-BA74-92023F9E16B1}">
  <ds:schemaRefs>
    <ds:schemaRef ds:uri="http://schemas.microsoft.com/office/2006/metadata/properties"/>
    <ds:schemaRef ds:uri="http://schemas.microsoft.com/office/infopath/2007/PartnerControls"/>
    <ds:schemaRef ds:uri="10c3a147-0d64-46aa-a281-dc97358e8373"/>
  </ds:schemaRefs>
</ds:datastoreItem>
</file>

<file path=customXml/itemProps3.xml><?xml version="1.0" encoding="utf-8"?>
<ds:datastoreItem xmlns:ds="http://schemas.openxmlformats.org/officeDocument/2006/customXml" ds:itemID="{CC178790-47F7-4368-816D-9240ED5048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449E02A</Template>
  <TotalTime>101</TotalTime>
  <Words>181</Words>
  <Application>Microsoft Office PowerPoint</Application>
  <PresentationFormat>Bredbild</PresentationFormat>
  <Paragraphs>17</Paragraphs>
  <Slides>5</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5</vt:i4>
      </vt:variant>
    </vt:vector>
  </HeadingPairs>
  <TitlesOfParts>
    <vt:vector size="13" baseType="lpstr">
      <vt:lpstr>Arial</vt:lpstr>
      <vt:lpstr>Bodoni MT</vt:lpstr>
      <vt:lpstr>Calibri</vt:lpstr>
      <vt:lpstr>Calibri Light</vt:lpstr>
      <vt:lpstr>Century Schoolbook</vt:lpstr>
      <vt:lpstr>Courier New</vt:lpstr>
      <vt:lpstr>Times New Roman</vt:lpstr>
      <vt:lpstr>Anpassad formgivning</vt:lpstr>
      <vt:lpstr>  Personlig professionell utveckling i utbildning och arbetsliv      </vt:lpstr>
      <vt:lpstr>Personlig och professionell utveckling på socionomutbildningen, Södertörns högskola</vt:lpstr>
      <vt:lpstr>Samverkan mellan utbildning och praktik</vt:lpstr>
      <vt:lpstr>Tre delar i kunskapsprocessen</vt:lpstr>
      <vt:lpstr>Att vara en bro med ett ”reserach mindset”.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Moralisk stress och moraliskt aktörskap i svensk äldreomsorg    Helsingborg ABF 20240314</dc:title>
  <dc:creator>Magdalena Elmersjö</dc:creator>
  <cp:keywords>Visning</cp:keywords>
  <cp:lastModifiedBy>Alexandru Panican</cp:lastModifiedBy>
  <cp:revision>6</cp:revision>
  <dcterms:created xsi:type="dcterms:W3CDTF">2024-03-14T10:22:50Z</dcterms:created>
  <dcterms:modified xsi:type="dcterms:W3CDTF">2024-11-06T19:55:13Z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4160800</vt:r8>
  </property>
</Properties>
</file>