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Lst>
  <p:notesMasterIdLst>
    <p:notesMasterId r:id="rId11"/>
  </p:notesMasterIdLst>
  <p:sldIdLst>
    <p:sldId id="256" r:id="rId2"/>
    <p:sldId id="263" r:id="rId3"/>
    <p:sldId id="257" r:id="rId4"/>
    <p:sldId id="260" r:id="rId5"/>
    <p:sldId id="265" r:id="rId6"/>
    <p:sldId id="261" r:id="rId7"/>
    <p:sldId id="266" r:id="rId8"/>
    <p:sldId id="259" r:id="rId9"/>
    <p:sldId id="258" r:id="rId10"/>
  </p:sldIdLst>
  <p:sldSz cx="12192000" cy="6858000"/>
  <p:notesSz cx="6889750" cy="10021888"/>
  <p:embeddedFontLst>
    <p:embeddedFont>
      <p:font typeface="Playfair Display" panose="020F0502020204030204" pitchFamily="2" charset="0"/>
      <p:regular r:id="rId12"/>
      <p:bold r:id="rId13"/>
      <p:italic r:id="rId14"/>
      <p:boldItalic r:id="rId15"/>
    </p:embeddedFont>
    <p:embeddedFont>
      <p:font typeface="Playfair Display ExtraBold"/>
      <p:bold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mnlöst avsnitt" id="{B4A12B0E-7372-4A16-9EAE-1D9432B075E3}">
          <p14:sldIdLst>
            <p14:sldId id="256"/>
            <p14:sldId id="263"/>
            <p14:sldId id="257"/>
            <p14:sldId id="260"/>
            <p14:sldId id="265"/>
            <p14:sldId id="261"/>
            <p14:sldId id="266"/>
            <p14:sldId id="25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40221"/>
    <a:srgbClr val="0069B4"/>
    <a:srgbClr val="0096B4"/>
    <a:srgbClr val="B8D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96224" autoAdjust="0"/>
  </p:normalViewPr>
  <p:slideViewPr>
    <p:cSldViewPr snapToGrid="0">
      <p:cViewPr varScale="1">
        <p:scale>
          <a:sx n="60" d="100"/>
          <a:sy n="60" d="100"/>
        </p:scale>
        <p:origin x="71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sv-SE"/>
          </a:p>
        </p:txBody>
      </p:sp>
      <p:sp>
        <p:nvSpPr>
          <p:cNvPr id="3" name="Platshållare fö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E8C9D97-8CB9-474B-979B-23B9249D1779}" type="datetimeFigureOut">
              <a:rPr lang="sv-SE" smtClean="0"/>
              <a:t>2024-11-11</a:t>
            </a:fld>
            <a:endParaRPr lang="sv-SE"/>
          </a:p>
        </p:txBody>
      </p:sp>
      <p:sp>
        <p:nvSpPr>
          <p:cNvPr id="4" name="Platshållare för bildobjekt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sv-SE"/>
          </a:p>
        </p:txBody>
      </p:sp>
      <p:sp>
        <p:nvSpPr>
          <p:cNvPr id="5" name="Platshållare för anteckninga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sv-SE"/>
          </a:p>
        </p:txBody>
      </p:sp>
      <p:sp>
        <p:nvSpPr>
          <p:cNvPr id="7" name="Platshållare för bild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801BF85-E931-4363-BD2B-484EECD945B9}" type="slidenum">
              <a:rPr lang="sv-SE" smtClean="0"/>
              <a:t>‹#›</a:t>
            </a:fld>
            <a:endParaRPr lang="sv-SE"/>
          </a:p>
        </p:txBody>
      </p:sp>
    </p:spTree>
    <p:extLst>
      <p:ext uri="{BB962C8B-B14F-4D97-AF65-F5344CB8AC3E}">
        <p14:creationId xmlns:p14="http://schemas.microsoft.com/office/powerpoint/2010/main" val="143724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ytt kapitel">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4EEB1-45DE-CC4E-893F-239B2E1EDBF2}"/>
              </a:ext>
            </a:extLst>
          </p:cNvPr>
          <p:cNvSpPr>
            <a:spLocks noGrp="1"/>
          </p:cNvSpPr>
          <p:nvPr>
            <p:ph type="ctrTitle"/>
          </p:nvPr>
        </p:nvSpPr>
        <p:spPr>
          <a:xfrm>
            <a:off x="1524000" y="1620000"/>
            <a:ext cx="9144000" cy="2387600"/>
          </a:xfrm>
        </p:spPr>
        <p:txBody>
          <a:bodyPr anchor="b"/>
          <a:lstStyle>
            <a:lvl1pPr algn="ctr">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B9255D17-DB2E-F644-A245-A14E4496D4B5}"/>
              </a:ext>
            </a:extLst>
          </p:cNvPr>
          <p:cNvSpPr>
            <a:spLocks noGrp="1"/>
          </p:cNvSpPr>
          <p:nvPr>
            <p:ph type="subTitle" idx="1"/>
          </p:nvPr>
        </p:nvSpPr>
        <p:spPr>
          <a:xfrm>
            <a:off x="1524000" y="41400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hidden="1">
            <a:extLst>
              <a:ext uri="{FF2B5EF4-FFF2-40B4-BE49-F238E27FC236}">
                <a16:creationId xmlns:a16="http://schemas.microsoft.com/office/drawing/2014/main" id="{0DA03ECB-B218-4D47-9AE5-799BDEA202DC}"/>
              </a:ext>
            </a:extLst>
          </p:cNvPr>
          <p:cNvSpPr>
            <a:spLocks noGrp="1"/>
          </p:cNvSpPr>
          <p:nvPr>
            <p:ph type="dt" sz="half" idx="10"/>
          </p:nvPr>
        </p:nvSpPr>
        <p:spPr/>
        <p:txBody>
          <a:bodyPr/>
          <a:lstStyle/>
          <a:p>
            <a:fld id="{59BB6E66-261D-49C1-9A92-F211D287296E}" type="datetime1">
              <a:rPr lang="sv-SE" smtClean="0"/>
              <a:t>2024-11-11</a:t>
            </a:fld>
            <a:endParaRPr lang="sv-SE"/>
          </a:p>
        </p:txBody>
      </p:sp>
      <p:sp>
        <p:nvSpPr>
          <p:cNvPr id="5" name="Platshållare för sidfot 4" hidden="1">
            <a:extLst>
              <a:ext uri="{FF2B5EF4-FFF2-40B4-BE49-F238E27FC236}">
                <a16:creationId xmlns:a16="http://schemas.microsoft.com/office/drawing/2014/main" id="{CAB833B1-FD36-1F49-9633-1841AA2156E7}"/>
              </a:ext>
            </a:extLst>
          </p:cNvPr>
          <p:cNvSpPr>
            <a:spLocks noGrp="1"/>
          </p:cNvSpPr>
          <p:nvPr>
            <p:ph type="ftr" sz="quarter" idx="11"/>
          </p:nvPr>
        </p:nvSpPr>
        <p:spPr/>
        <p:txBody>
          <a:bodyPr/>
          <a:lstStyle/>
          <a:p>
            <a:endParaRPr lang="sv-SE"/>
          </a:p>
        </p:txBody>
      </p:sp>
      <p:sp>
        <p:nvSpPr>
          <p:cNvPr id="12" name="Platshållare för bildnummer 10">
            <a:extLst>
              <a:ext uri="{FF2B5EF4-FFF2-40B4-BE49-F238E27FC236}">
                <a16:creationId xmlns:a16="http://schemas.microsoft.com/office/drawing/2014/main" id="{31CBB526-1C67-A35A-B183-694BAD0C81D6}"/>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grpSp>
        <p:nvGrpSpPr>
          <p:cNvPr id="7" name="Grupp 6">
            <a:extLst>
              <a:ext uri="{FF2B5EF4-FFF2-40B4-BE49-F238E27FC236}">
                <a16:creationId xmlns:a16="http://schemas.microsoft.com/office/drawing/2014/main" id="{4522B544-CEB9-0C38-04F7-AC9E618C0C28}"/>
              </a:ext>
              <a:ext uri="{C183D7F6-B498-43B3-948B-1728B52AA6E4}">
                <adec:decorative xmlns:adec="http://schemas.microsoft.com/office/drawing/2017/decorative" val="1"/>
              </a:ext>
            </a:extLst>
          </p:cNvPr>
          <p:cNvGrpSpPr/>
          <p:nvPr userDrawn="1"/>
        </p:nvGrpSpPr>
        <p:grpSpPr>
          <a:xfrm>
            <a:off x="4296000" y="5158800"/>
            <a:ext cx="3600000" cy="79200"/>
            <a:chOff x="4296000" y="4548443"/>
            <a:chExt cx="3600000" cy="79200"/>
          </a:xfrm>
        </p:grpSpPr>
        <p:sp>
          <p:nvSpPr>
            <p:cNvPr id="8" name="Rektangel 7">
              <a:extLst>
                <a:ext uri="{FF2B5EF4-FFF2-40B4-BE49-F238E27FC236}">
                  <a16:creationId xmlns:a16="http://schemas.microsoft.com/office/drawing/2014/main" id="{B74BC2A6-EAFD-93BE-D83D-462D3882865A}"/>
                </a:ext>
              </a:extLst>
            </p:cNvPr>
            <p:cNvSpPr/>
            <p:nvPr/>
          </p:nvSpPr>
          <p:spPr>
            <a:xfrm>
              <a:off x="4296000" y="4548443"/>
              <a:ext cx="1200000" cy="792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BA87DF3-B3C3-B018-FF7E-3D0DEC835C88}"/>
                </a:ext>
              </a:extLst>
            </p:cNvPr>
            <p:cNvSpPr/>
            <p:nvPr/>
          </p:nvSpPr>
          <p:spPr>
            <a:xfrm>
              <a:off x="5496000" y="4548443"/>
              <a:ext cx="1200000" cy="7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114D9D9-3C10-0FE1-84BC-C931A1786F16}"/>
                </a:ext>
              </a:extLst>
            </p:cNvPr>
            <p:cNvSpPr/>
            <p:nvPr/>
          </p:nvSpPr>
          <p:spPr>
            <a:xfrm>
              <a:off x="6696000" y="4548443"/>
              <a:ext cx="1200000" cy="79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21793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6DB4B98A-CFB3-9E05-6DF0-57F84EB3CC93}"/>
              </a:ext>
            </a:extLst>
          </p:cNvPr>
          <p:cNvSpPr>
            <a:spLocks noGrp="1"/>
          </p:cNvSpPr>
          <p:nvPr>
            <p:ph type="chart" sz="quarter" idx="14"/>
          </p:nvPr>
        </p:nvSpPr>
        <p:spPr>
          <a:xfrm>
            <a:off x="838200" y="1809750"/>
            <a:ext cx="10515600" cy="4351338"/>
          </a:xfrm>
        </p:spPr>
        <p:txBody>
          <a:bodyPr/>
          <a:lstStyle/>
          <a:p>
            <a:r>
              <a:rPr lang="sv-SE"/>
              <a:t>Klicka på ikonen för att lägga till ett diagram</a:t>
            </a:r>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EF85B0BE-9B1A-4FC7-8333-8B622A1AF70F}"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C18CB86B-A810-3A7C-D2BF-C8DA299A2BA1}"/>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422964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p>
            <a:r>
              <a:rPr lang="sv-SE"/>
              <a:t>Klicka här för att ändra mall för rubrikformat</a:t>
            </a:r>
          </a:p>
        </p:txBody>
      </p:sp>
      <p:sp>
        <p:nvSpPr>
          <p:cNvPr id="9" name="Platshållare för diagram 8">
            <a:extLst>
              <a:ext uri="{FF2B5EF4-FFF2-40B4-BE49-F238E27FC236}">
                <a16:creationId xmlns:a16="http://schemas.microsoft.com/office/drawing/2014/main" id="{2925D512-8DD3-7C3C-FD13-3AA4CB93E97D}"/>
              </a:ext>
            </a:extLst>
          </p:cNvPr>
          <p:cNvSpPr>
            <a:spLocks noGrp="1"/>
          </p:cNvSpPr>
          <p:nvPr>
            <p:ph type="chart" sz="quarter" idx="13"/>
          </p:nvPr>
        </p:nvSpPr>
        <p:spPr>
          <a:xfrm>
            <a:off x="838200" y="1825625"/>
            <a:ext cx="5181600" cy="4351338"/>
          </a:xfrm>
        </p:spPr>
        <p:txBody>
          <a:body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4B8C6B4-0AD1-96C8-953F-C4957F5CC9A9}"/>
              </a:ext>
            </a:extLst>
          </p:cNvPr>
          <p:cNvSpPr>
            <a:spLocks noGrp="1"/>
          </p:cNvSpPr>
          <p:nvPr>
            <p:ph type="chart" sz="quarter" idx="14"/>
          </p:nvPr>
        </p:nvSpPr>
        <p:spPr>
          <a:xfrm>
            <a:off x="6172200" y="1825625"/>
            <a:ext cx="5181600" cy="4351338"/>
          </a:xfrm>
        </p:spPr>
        <p:txBody>
          <a:bodyPr/>
          <a:lstStyle/>
          <a:p>
            <a:r>
              <a:rPr lang="sv-SE"/>
              <a:t>Klicka på ikonen för att lägga till ett diagram</a:t>
            </a:r>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A12522BE-BE2D-4F59-8CB3-631147B299D7}"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3" name="Platshållare för bildnummer 10">
            <a:extLst>
              <a:ext uri="{FF2B5EF4-FFF2-40B4-BE49-F238E27FC236}">
                <a16:creationId xmlns:a16="http://schemas.microsoft.com/office/drawing/2014/main" id="{2C93A5BF-2F80-C0B5-D6E0-66C95FD458C6}"/>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50082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punktlista GRÅ">
    <p:bg>
      <p:bgPr>
        <a:solidFill>
          <a:srgbClr val="F8F8F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BF87CE-C897-2DB9-8FF3-72D17BE93013}"/>
              </a:ext>
              <a:ext uri="{C183D7F6-B498-43B3-948B-1728B52AA6E4}">
                <adec:decorative xmlns:adec="http://schemas.microsoft.com/office/drawing/2017/decorative" val="1"/>
              </a:ext>
            </a:extLst>
          </p:cNvPr>
          <p:cNvSpPr/>
          <p:nvPr userDrawn="1"/>
        </p:nvSpPr>
        <p:spPr>
          <a:xfrm>
            <a:off x="182880" y="184709"/>
            <a:ext cx="11814048" cy="6353375"/>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9A4F380-323F-53A2-BB4B-00518702DE27}"/>
              </a:ext>
            </a:extLst>
          </p:cNvPr>
          <p:cNvSpPr>
            <a:spLocks noGrp="1"/>
          </p:cNvSpPr>
          <p:nvPr>
            <p:ph type="title"/>
          </p:nvPr>
        </p:nvSpPr>
        <p:spPr>
          <a:xfrm>
            <a:off x="838199" y="365125"/>
            <a:ext cx="9360000" cy="1325563"/>
          </a:xfrm>
        </p:spPr>
        <p:txBody>
          <a:bodyPr/>
          <a:lstStyle/>
          <a:p>
            <a:r>
              <a:rPr lang="sv-SE"/>
              <a:t>Klicka här för att ändra mall för rubrikformat</a:t>
            </a:r>
          </a:p>
        </p:txBody>
      </p:sp>
      <p:sp>
        <p:nvSpPr>
          <p:cNvPr id="7" name="Platshållare för text 8">
            <a:extLst>
              <a:ext uri="{FF2B5EF4-FFF2-40B4-BE49-F238E27FC236}">
                <a16:creationId xmlns:a16="http://schemas.microsoft.com/office/drawing/2014/main" id="{26A9946F-096B-6B1F-2AAE-772B9C9E75AD}"/>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hidden="1">
            <a:extLst>
              <a:ext uri="{FF2B5EF4-FFF2-40B4-BE49-F238E27FC236}">
                <a16:creationId xmlns:a16="http://schemas.microsoft.com/office/drawing/2014/main" id="{85FE9A58-039F-444E-861E-42A06B781814}"/>
              </a:ext>
            </a:extLst>
          </p:cNvPr>
          <p:cNvSpPr>
            <a:spLocks noGrp="1"/>
          </p:cNvSpPr>
          <p:nvPr>
            <p:ph type="dt" sz="half" idx="10"/>
          </p:nvPr>
        </p:nvSpPr>
        <p:spPr/>
        <p:txBody>
          <a:bodyPr/>
          <a:lstStyle/>
          <a:p>
            <a:fld id="{5AB447EF-851A-4FE1-8AA7-0DA3A05D8724}" type="datetime1">
              <a:rPr lang="sv-SE" smtClean="0"/>
              <a:t>2024-11-11</a:t>
            </a:fld>
            <a:endParaRPr lang="sv-SE"/>
          </a:p>
        </p:txBody>
      </p:sp>
      <p:sp>
        <p:nvSpPr>
          <p:cNvPr id="6" name="Platshållare för sidfot 5" hidden="1">
            <a:extLst>
              <a:ext uri="{FF2B5EF4-FFF2-40B4-BE49-F238E27FC236}">
                <a16:creationId xmlns:a16="http://schemas.microsoft.com/office/drawing/2014/main" id="{E0482364-8817-1844-8669-C2D40A4A4BCF}"/>
              </a:ext>
            </a:extLst>
          </p:cNvPr>
          <p:cNvSpPr>
            <a:spLocks noGrp="1"/>
          </p:cNvSpPr>
          <p:nvPr>
            <p:ph type="ftr" sz="quarter" idx="11"/>
          </p:nvPr>
        </p:nvSpPr>
        <p:spPr/>
        <p:txBody>
          <a:bodyPr/>
          <a:lstStyle/>
          <a:p>
            <a:endParaRPr lang="sv-SE"/>
          </a:p>
        </p:txBody>
      </p:sp>
      <p:sp>
        <p:nvSpPr>
          <p:cNvPr id="3" name="Platshållare för bildnummer 10">
            <a:extLst>
              <a:ext uri="{FF2B5EF4-FFF2-40B4-BE49-F238E27FC236}">
                <a16:creationId xmlns:a16="http://schemas.microsoft.com/office/drawing/2014/main" id="{40C8EE3C-2E11-D94A-AA0A-7747DF6FC660}"/>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grpSp>
        <p:nvGrpSpPr>
          <p:cNvPr id="11" name="Grupp 10">
            <a:extLst>
              <a:ext uri="{FF2B5EF4-FFF2-40B4-BE49-F238E27FC236}">
                <a16:creationId xmlns:a16="http://schemas.microsoft.com/office/drawing/2014/main" id="{A824CC1A-46B9-36C7-5FCF-5C8A53DD9BAB}"/>
              </a:ext>
              <a:ext uri="{C183D7F6-B498-43B3-948B-1728B52AA6E4}">
                <adec:decorative xmlns:adec="http://schemas.microsoft.com/office/drawing/2017/decorative" val="1"/>
              </a:ext>
            </a:extLst>
          </p:cNvPr>
          <p:cNvGrpSpPr/>
          <p:nvPr userDrawn="1"/>
        </p:nvGrpSpPr>
        <p:grpSpPr>
          <a:xfrm>
            <a:off x="10379826" y="-1"/>
            <a:ext cx="1429789" cy="1435331"/>
            <a:chOff x="10379826" y="-1"/>
            <a:chExt cx="1429789" cy="1435331"/>
          </a:xfrm>
        </p:grpSpPr>
        <p:sp>
          <p:nvSpPr>
            <p:cNvPr id="9" name="Rektangel 8">
              <a:extLst>
                <a:ext uri="{FF2B5EF4-FFF2-40B4-BE49-F238E27FC236}">
                  <a16:creationId xmlns:a16="http://schemas.microsoft.com/office/drawing/2014/main" id="{F91892F7-FC8C-325C-0B9D-60BBB3B7D114}"/>
                </a:ext>
              </a:extLst>
            </p:cNvPr>
            <p:cNvSpPr/>
            <p:nvPr userDrawn="1"/>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E7DEE64-2C7C-2EF8-8834-A9EAB365A3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Tree>
    <p:extLst>
      <p:ext uri="{BB962C8B-B14F-4D97-AF65-F5344CB8AC3E}">
        <p14:creationId xmlns:p14="http://schemas.microsoft.com/office/powerpoint/2010/main" val="266180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punktlista röd">
    <p:bg>
      <p:bgPr>
        <a:solidFill>
          <a:srgbClr val="E40221">
            <a:alpha val="10000"/>
          </a:srgbClr>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23CA33F-03C7-F310-FDCD-9C7C02FE9B32}"/>
              </a:ext>
              <a:ext uri="{C183D7F6-B498-43B3-948B-1728B52AA6E4}">
                <adec:decorative xmlns:adec="http://schemas.microsoft.com/office/drawing/2017/decorative" val="1"/>
              </a:ext>
            </a:extLst>
          </p:cNvPr>
          <p:cNvSpPr/>
          <p:nvPr userDrawn="1"/>
        </p:nvSpPr>
        <p:spPr>
          <a:xfrm>
            <a:off x="182880" y="184709"/>
            <a:ext cx="11814048" cy="6488582"/>
          </a:xfrm>
          <a:prstGeom prst="rect">
            <a:avLst/>
          </a:prstGeom>
          <a:noFill/>
          <a:ln w="381000">
            <a:solidFill>
              <a:srgbClr val="E4022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lvl1pPr>
              <a:defRPr>
                <a:solidFill>
                  <a:schemeClr val="tx1"/>
                </a:solidFill>
              </a:defRPr>
            </a:lvl1pPr>
          </a:lstStyle>
          <a:p>
            <a:r>
              <a:rPr lang="sv-SE"/>
              <a:t>Klicka här för att ändra mall för rubrikformat</a:t>
            </a:r>
            <a:endParaRPr lang="sv-SE" dirty="0"/>
          </a:p>
        </p:txBody>
      </p:sp>
      <p:sp>
        <p:nvSpPr>
          <p:cNvPr id="11" name="Platshållare för text 8">
            <a:extLst>
              <a:ext uri="{FF2B5EF4-FFF2-40B4-BE49-F238E27FC236}">
                <a16:creationId xmlns:a16="http://schemas.microsoft.com/office/drawing/2014/main" id="{2B8F8D3A-0197-CAF1-5864-DF0B037FA61D}"/>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822C5C51-6937-4914-9A79-FC850828E05B}"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3" name="Platshållare för bildnummer 10">
            <a:extLst>
              <a:ext uri="{FF2B5EF4-FFF2-40B4-BE49-F238E27FC236}">
                <a16:creationId xmlns:a16="http://schemas.microsoft.com/office/drawing/2014/main" id="{0A0947EC-533C-64DC-608E-8A58490D9466}"/>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grpSp>
        <p:nvGrpSpPr>
          <p:cNvPr id="7" name="Grupp 6">
            <a:extLst>
              <a:ext uri="{FF2B5EF4-FFF2-40B4-BE49-F238E27FC236}">
                <a16:creationId xmlns:a16="http://schemas.microsoft.com/office/drawing/2014/main" id="{1A7D3001-986A-2F6E-6606-B46B08C7A040}"/>
              </a:ext>
              <a:ext uri="{C183D7F6-B498-43B3-948B-1728B52AA6E4}">
                <adec:decorative xmlns:adec="http://schemas.microsoft.com/office/drawing/2017/decorative" val="1"/>
              </a:ext>
            </a:extLst>
          </p:cNvPr>
          <p:cNvGrpSpPr/>
          <p:nvPr userDrawn="1"/>
        </p:nvGrpSpPr>
        <p:grpSpPr>
          <a:xfrm>
            <a:off x="10379826" y="-2165"/>
            <a:ext cx="1429789" cy="1435331"/>
            <a:chOff x="10379826" y="-1"/>
            <a:chExt cx="1429789" cy="1435331"/>
          </a:xfrm>
        </p:grpSpPr>
        <p:sp>
          <p:nvSpPr>
            <p:cNvPr id="8" name="Rektangel 7">
              <a:extLst>
                <a:ext uri="{FF2B5EF4-FFF2-40B4-BE49-F238E27FC236}">
                  <a16:creationId xmlns:a16="http://schemas.microsoft.com/office/drawing/2014/main" id="{139901C8-DAFA-141E-F7AD-52474DA1B6D7}"/>
                </a:ext>
              </a:extLst>
            </p:cNvPr>
            <p:cNvSpPr/>
            <p:nvPr/>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FAD5F98-A1B3-E1DE-232E-DD60A91BA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Tree>
    <p:extLst>
      <p:ext uri="{BB962C8B-B14F-4D97-AF65-F5344CB8AC3E}">
        <p14:creationId xmlns:p14="http://schemas.microsoft.com/office/powerpoint/2010/main" val="251348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punkt lista blå">
    <p:bg>
      <p:bgPr>
        <a:solidFill>
          <a:srgbClr val="0069B4">
            <a:alpha val="10000"/>
          </a:srgbClr>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11ED174-0DBE-3747-6F3A-2DD8C8E12D87}"/>
              </a:ext>
              <a:ext uri="{C183D7F6-B498-43B3-948B-1728B52AA6E4}">
                <adec:decorative xmlns:adec="http://schemas.microsoft.com/office/drawing/2017/decorative" val="1"/>
              </a:ext>
            </a:extLst>
          </p:cNvPr>
          <p:cNvSpPr/>
          <p:nvPr userDrawn="1"/>
        </p:nvSpPr>
        <p:spPr>
          <a:xfrm>
            <a:off x="182880" y="184709"/>
            <a:ext cx="11814048" cy="6488582"/>
          </a:xfrm>
          <a:prstGeom prst="rect">
            <a:avLst/>
          </a:prstGeom>
          <a:noFill/>
          <a:ln w="381000">
            <a:solidFill>
              <a:srgbClr val="0069B4">
                <a:alpha val="1972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AA8F063F-4BD8-2A9E-3E7A-80789DDE3BC4}"/>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C5842FBC-CE88-4136-B068-1B7C0697F7DF}"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9" name="Platshållare för bildnummer 10">
            <a:extLst>
              <a:ext uri="{FF2B5EF4-FFF2-40B4-BE49-F238E27FC236}">
                <a16:creationId xmlns:a16="http://schemas.microsoft.com/office/drawing/2014/main" id="{5CD5DA51-B64A-0A9C-C538-C0DC2FFDFB83}"/>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grpSp>
        <p:nvGrpSpPr>
          <p:cNvPr id="7" name="Grupp 6">
            <a:extLst>
              <a:ext uri="{FF2B5EF4-FFF2-40B4-BE49-F238E27FC236}">
                <a16:creationId xmlns:a16="http://schemas.microsoft.com/office/drawing/2014/main" id="{1C94484F-CE6D-B4BA-8AC5-AAF2134939DC}"/>
              </a:ext>
              <a:ext uri="{C183D7F6-B498-43B3-948B-1728B52AA6E4}">
                <adec:decorative xmlns:adec="http://schemas.microsoft.com/office/drawing/2017/decorative" val="1"/>
              </a:ext>
            </a:extLst>
          </p:cNvPr>
          <p:cNvGrpSpPr/>
          <p:nvPr userDrawn="1"/>
        </p:nvGrpSpPr>
        <p:grpSpPr>
          <a:xfrm>
            <a:off x="10379826" y="-2165"/>
            <a:ext cx="1429789" cy="1435331"/>
            <a:chOff x="10379826" y="-1"/>
            <a:chExt cx="1429789" cy="1435331"/>
          </a:xfrm>
        </p:grpSpPr>
        <p:sp>
          <p:nvSpPr>
            <p:cNvPr id="8" name="Rektangel 7">
              <a:extLst>
                <a:ext uri="{FF2B5EF4-FFF2-40B4-BE49-F238E27FC236}">
                  <a16:creationId xmlns:a16="http://schemas.microsoft.com/office/drawing/2014/main" id="{7F89CD9D-1971-9FD1-D488-EDA9F2D55BAA}"/>
                </a:ext>
              </a:extLst>
            </p:cNvPr>
            <p:cNvSpPr/>
            <p:nvPr/>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5E7C7AE-50BC-5784-A227-C97FF744D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Tree>
    <p:extLst>
      <p:ext uri="{BB962C8B-B14F-4D97-AF65-F5344CB8AC3E}">
        <p14:creationId xmlns:p14="http://schemas.microsoft.com/office/powerpoint/2010/main" val="413412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punklista gul">
    <p:bg>
      <p:bgPr>
        <a:solidFill>
          <a:srgbClr val="FFCC00">
            <a:alpha val="25000"/>
          </a:srgbClr>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04D62F4-1A7B-4DA0-7F6E-D67290B40D01}"/>
              </a:ext>
              <a:ext uri="{C183D7F6-B498-43B3-948B-1728B52AA6E4}">
                <adec:decorative xmlns:adec="http://schemas.microsoft.com/office/drawing/2017/decorative" val="1"/>
              </a:ext>
            </a:extLst>
          </p:cNvPr>
          <p:cNvSpPr/>
          <p:nvPr userDrawn="1"/>
        </p:nvSpPr>
        <p:spPr>
          <a:xfrm>
            <a:off x="182880" y="184709"/>
            <a:ext cx="11814048" cy="6488582"/>
          </a:xfrm>
          <a:prstGeom prst="rect">
            <a:avLst/>
          </a:prstGeom>
          <a:noFill/>
          <a:ln w="381000">
            <a:solidFill>
              <a:srgbClr val="FFCC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lvl1pPr>
              <a:defRPr>
                <a:solidFill>
                  <a:schemeClr val="tx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7B7429FF-32EA-1D0E-BEF3-9853AD15B267}"/>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0F6F3C43-F990-42C0-B525-F172BD292E4F}"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9" name="Platshållare för bildnummer 10">
            <a:extLst>
              <a:ext uri="{FF2B5EF4-FFF2-40B4-BE49-F238E27FC236}">
                <a16:creationId xmlns:a16="http://schemas.microsoft.com/office/drawing/2014/main" id="{38B6AE12-9A81-EB35-D520-C69655B2008F}"/>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grpSp>
        <p:nvGrpSpPr>
          <p:cNvPr id="7" name="Grupp 6">
            <a:extLst>
              <a:ext uri="{FF2B5EF4-FFF2-40B4-BE49-F238E27FC236}">
                <a16:creationId xmlns:a16="http://schemas.microsoft.com/office/drawing/2014/main" id="{EDCC5437-3342-CFF1-5F8C-72E96CF3664F}"/>
              </a:ext>
              <a:ext uri="{C183D7F6-B498-43B3-948B-1728B52AA6E4}">
                <adec:decorative xmlns:adec="http://schemas.microsoft.com/office/drawing/2017/decorative" val="1"/>
              </a:ext>
            </a:extLst>
          </p:cNvPr>
          <p:cNvGrpSpPr/>
          <p:nvPr userDrawn="1"/>
        </p:nvGrpSpPr>
        <p:grpSpPr>
          <a:xfrm>
            <a:off x="10379826" y="-2165"/>
            <a:ext cx="1429789" cy="1435331"/>
            <a:chOff x="10379826" y="-1"/>
            <a:chExt cx="1429789" cy="1435331"/>
          </a:xfrm>
        </p:grpSpPr>
        <p:sp>
          <p:nvSpPr>
            <p:cNvPr id="8" name="Rektangel 7">
              <a:extLst>
                <a:ext uri="{FF2B5EF4-FFF2-40B4-BE49-F238E27FC236}">
                  <a16:creationId xmlns:a16="http://schemas.microsoft.com/office/drawing/2014/main" id="{E862F1FE-08AF-693E-92ED-A5FD06AFB15D}"/>
                </a:ext>
              </a:extLst>
            </p:cNvPr>
            <p:cNvSpPr/>
            <p:nvPr/>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7324A76B-D32F-8EFC-519A-3FF59840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Tree>
    <p:extLst>
      <p:ext uri="{BB962C8B-B14F-4D97-AF65-F5344CB8AC3E}">
        <p14:creationId xmlns:p14="http://schemas.microsoft.com/office/powerpoint/2010/main" val="300900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pus">
    <p:spTree>
      <p:nvGrpSpPr>
        <p:cNvPr id="1" name=""/>
        <p:cNvGrpSpPr/>
        <p:nvPr/>
      </p:nvGrpSpPr>
      <p:grpSpPr>
        <a:xfrm>
          <a:off x="0" y="0"/>
          <a:ext cx="0" cy="0"/>
          <a:chOff x="0" y="0"/>
          <a:chExt cx="0" cy="0"/>
        </a:xfrm>
      </p:grpSpPr>
      <p:pic>
        <p:nvPicPr>
          <p:cNvPr id="7" name="Bildobjekt 6" descr="Flygfoto över Högskolan i Gävle">
            <a:extLst>
              <a:ext uri="{FF2B5EF4-FFF2-40B4-BE49-F238E27FC236}">
                <a16:creationId xmlns:a16="http://schemas.microsoft.com/office/drawing/2014/main" id="{74D5CD38-62D1-F491-1EF4-5B8836FB1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latshållare för datum 3" hidden="1">
            <a:extLst>
              <a:ext uri="{FF2B5EF4-FFF2-40B4-BE49-F238E27FC236}">
                <a16:creationId xmlns:a16="http://schemas.microsoft.com/office/drawing/2014/main" id="{CB17E159-2865-5F62-59AD-69392CFA60F4}"/>
              </a:ext>
            </a:extLst>
          </p:cNvPr>
          <p:cNvSpPr>
            <a:spLocks noGrp="1"/>
          </p:cNvSpPr>
          <p:nvPr>
            <p:ph type="dt" sz="half" idx="10"/>
          </p:nvPr>
        </p:nvSpPr>
        <p:spPr/>
        <p:txBody>
          <a:bodyPr/>
          <a:lstStyle/>
          <a:p>
            <a:fld id="{1755F461-F714-4908-B5E3-F48EF55FA02A}" type="datetime1">
              <a:rPr lang="sv-SE" smtClean="0"/>
              <a:t>2024-11-11</a:t>
            </a:fld>
            <a:endParaRPr lang="sv-SE"/>
          </a:p>
        </p:txBody>
      </p:sp>
      <p:sp>
        <p:nvSpPr>
          <p:cNvPr id="5" name="Platshållare för sidfot 4" hidden="1">
            <a:extLst>
              <a:ext uri="{FF2B5EF4-FFF2-40B4-BE49-F238E27FC236}">
                <a16:creationId xmlns:a16="http://schemas.microsoft.com/office/drawing/2014/main" id="{6A37C76B-1808-8FEA-5913-DF93D47FD80F}"/>
              </a:ext>
            </a:extLst>
          </p:cNvPr>
          <p:cNvSpPr>
            <a:spLocks noGrp="1"/>
          </p:cNvSpPr>
          <p:nvPr>
            <p:ph type="ftr" sz="quarter" idx="11"/>
          </p:nvPr>
        </p:nvSpPr>
        <p:spPr/>
        <p:txBody>
          <a:bodyPr/>
          <a:lstStyle/>
          <a:p>
            <a:endParaRPr lang="sv-SE"/>
          </a:p>
        </p:txBody>
      </p:sp>
      <p:sp>
        <p:nvSpPr>
          <p:cNvPr id="6" name="Platshållare för bildnummer 5" hidden="1">
            <a:extLst>
              <a:ext uri="{FF2B5EF4-FFF2-40B4-BE49-F238E27FC236}">
                <a16:creationId xmlns:a16="http://schemas.microsoft.com/office/drawing/2014/main" id="{6A64A693-8316-74BD-D9B2-AC716B371B52}"/>
              </a:ext>
            </a:extLst>
          </p:cNvPr>
          <p:cNvSpPr>
            <a:spLocks noGrp="1"/>
          </p:cNvSpPr>
          <p:nvPr>
            <p:ph type="sldNum" sz="quarter" idx="12"/>
          </p:nvPr>
        </p:nvSpPr>
        <p:spPr>
          <a:xfrm>
            <a:off x="8610600" y="6466566"/>
            <a:ext cx="2743200" cy="365125"/>
          </a:xfrm>
          <a:prstGeom prst="rect">
            <a:avLst/>
          </a:prstGeom>
        </p:spPr>
        <p:txBody>
          <a:bodyPr/>
          <a:lstStyle/>
          <a:p>
            <a:fld id="{4DD2DF74-6990-422F-AC83-F4AB90F77E66}" type="slidenum">
              <a:rPr lang="sv-SE" smtClean="0"/>
              <a:t>‹#›</a:t>
            </a:fld>
            <a:endParaRPr lang="sv-SE"/>
          </a:p>
        </p:txBody>
      </p:sp>
      <p:grpSp>
        <p:nvGrpSpPr>
          <p:cNvPr id="8" name="Grupp 7" descr="Högskolan i Gävle logotyp">
            <a:extLst>
              <a:ext uri="{FF2B5EF4-FFF2-40B4-BE49-F238E27FC236}">
                <a16:creationId xmlns:a16="http://schemas.microsoft.com/office/drawing/2014/main" id="{C8F1A83D-5861-24E5-194D-BB0DBDCD118C}"/>
              </a:ext>
            </a:extLst>
          </p:cNvPr>
          <p:cNvGrpSpPr/>
          <p:nvPr userDrawn="1"/>
        </p:nvGrpSpPr>
        <p:grpSpPr>
          <a:xfrm>
            <a:off x="10379826" y="5786"/>
            <a:ext cx="1429789" cy="1435331"/>
            <a:chOff x="10379826" y="-1"/>
            <a:chExt cx="1429789" cy="1435331"/>
          </a:xfrm>
        </p:grpSpPr>
        <p:sp>
          <p:nvSpPr>
            <p:cNvPr id="9" name="Rektangel 8">
              <a:extLst>
                <a:ext uri="{FF2B5EF4-FFF2-40B4-BE49-F238E27FC236}">
                  <a16:creationId xmlns:a16="http://schemas.microsoft.com/office/drawing/2014/main" id="{7CD0E6DC-8FC8-CA9E-BBD9-A375A3B1EEAC}"/>
                </a:ext>
              </a:extLst>
            </p:cNvPr>
            <p:cNvSpPr/>
            <p:nvPr/>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421C56C-04C1-7330-219B-31AF80A50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Tree>
    <p:extLst>
      <p:ext uri="{BB962C8B-B14F-4D97-AF65-F5344CB8AC3E}">
        <p14:creationId xmlns:p14="http://schemas.microsoft.com/office/powerpoint/2010/main" val="1674622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SmartA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p>
            <a:r>
              <a:rPr lang="sv-SE"/>
              <a:t>Klicka här för att ändra mall för rubrikformat</a:t>
            </a:r>
            <a:endParaRPr lang="sv-SE" dirty="0"/>
          </a:p>
        </p:txBody>
      </p:sp>
      <p:sp>
        <p:nvSpPr>
          <p:cNvPr id="8" name="Platshållare för SmartArt 7">
            <a:extLst>
              <a:ext uri="{FF2B5EF4-FFF2-40B4-BE49-F238E27FC236}">
                <a16:creationId xmlns:a16="http://schemas.microsoft.com/office/drawing/2014/main" id="{4BD241AB-59CE-B6AA-41AB-00E72BB4A6A5}"/>
              </a:ext>
            </a:extLst>
          </p:cNvPr>
          <p:cNvSpPr>
            <a:spLocks noGrp="1"/>
          </p:cNvSpPr>
          <p:nvPr>
            <p:ph type="dgm" sz="quarter" idx="15"/>
          </p:nvPr>
        </p:nvSpPr>
        <p:spPr>
          <a:xfrm>
            <a:off x="838200" y="1809750"/>
            <a:ext cx="10515600" cy="4351338"/>
          </a:xfrm>
        </p:spPr>
        <p:txBody>
          <a:bodyPr/>
          <a:lstStyle/>
          <a:p>
            <a:r>
              <a:rPr lang="sv-SE"/>
              <a:t>Klicka på ikonen för att lägga till SmartArt-grafik</a:t>
            </a:r>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6A36AC0B-E21D-4E55-9D56-581E9AE06B3A}"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3" name="Platshållare för bildnummer 10">
            <a:extLst>
              <a:ext uri="{FF2B5EF4-FFF2-40B4-BE49-F238E27FC236}">
                <a16:creationId xmlns:a16="http://schemas.microsoft.com/office/drawing/2014/main" id="{3FB8467B-1660-83B7-231E-82023B123705}"/>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355445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fil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p>
            <a:r>
              <a:rPr lang="sv-SE"/>
              <a:t>Klicka här för att ändra mall för rubrikformat</a:t>
            </a:r>
            <a:endParaRPr lang="sv-SE" dirty="0"/>
          </a:p>
        </p:txBody>
      </p:sp>
      <p:sp>
        <p:nvSpPr>
          <p:cNvPr id="8" name="Platshållare för media 7">
            <a:extLst>
              <a:ext uri="{FF2B5EF4-FFF2-40B4-BE49-F238E27FC236}">
                <a16:creationId xmlns:a16="http://schemas.microsoft.com/office/drawing/2014/main" id="{09F7CF61-0EB4-3162-CA36-76CE5703A46F}"/>
              </a:ext>
            </a:extLst>
          </p:cNvPr>
          <p:cNvSpPr>
            <a:spLocks noGrp="1"/>
          </p:cNvSpPr>
          <p:nvPr>
            <p:ph type="media" sz="quarter" idx="15"/>
          </p:nvPr>
        </p:nvSpPr>
        <p:spPr>
          <a:xfrm>
            <a:off x="838200" y="1809750"/>
            <a:ext cx="10515600" cy="4351338"/>
          </a:xfrm>
        </p:spPr>
        <p:txBody>
          <a:bodyPr/>
          <a:lstStyle/>
          <a:p>
            <a:r>
              <a:rPr lang="sv-SE"/>
              <a:t>Klicka på ikonen för att lägga till ett medieklipp</a:t>
            </a:r>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C89D323F-C8B9-4B2C-9FAF-345D5E3174C2}"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3" name="Platshållare för bildnummer 10">
            <a:extLst>
              <a:ext uri="{FF2B5EF4-FFF2-40B4-BE49-F238E27FC236}">
                <a16:creationId xmlns:a16="http://schemas.microsoft.com/office/drawing/2014/main" id="{09BFED74-35BC-F6D1-DA83-75D2E826C79A}"/>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25126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textrutor">
    <p:spTree>
      <p:nvGrpSpPr>
        <p:cNvPr id="1" name=""/>
        <p:cNvGrpSpPr/>
        <p:nvPr/>
      </p:nvGrpSpPr>
      <p:grpSpPr>
        <a:xfrm>
          <a:off x="0" y="0"/>
          <a:ext cx="0" cy="0"/>
          <a:chOff x="0" y="0"/>
          <a:chExt cx="0" cy="0"/>
        </a:xfrm>
      </p:grpSpPr>
      <p:sp>
        <p:nvSpPr>
          <p:cNvPr id="16" name="Rubrik 1">
            <a:extLst>
              <a:ext uri="{FF2B5EF4-FFF2-40B4-BE49-F238E27FC236}">
                <a16:creationId xmlns:a16="http://schemas.microsoft.com/office/drawing/2014/main" id="{8379DAB8-485E-FB43-5C06-AD76540C674D}"/>
              </a:ext>
            </a:extLst>
          </p:cNvPr>
          <p:cNvSpPr>
            <a:spLocks noGrp="1"/>
          </p:cNvSpPr>
          <p:nvPr>
            <p:ph type="title" hasCustomPrompt="1"/>
          </p:nvPr>
        </p:nvSpPr>
        <p:spPr>
          <a:xfrm>
            <a:off x="6554789" y="2046836"/>
            <a:ext cx="3841750" cy="542547"/>
          </a:xfrm>
        </p:spPr>
        <p:txBody>
          <a:bodyPr/>
          <a:lstStyle>
            <a:lvl1pPr>
              <a:defRPr sz="3600"/>
            </a:lvl1pPr>
          </a:lstStyle>
          <a:p>
            <a:r>
              <a:rPr lang="sv-SE" dirty="0"/>
              <a:t>Rubrik</a:t>
            </a:r>
          </a:p>
        </p:txBody>
      </p:sp>
      <p:sp>
        <p:nvSpPr>
          <p:cNvPr id="6" name="Platshållare för text 6">
            <a:extLst>
              <a:ext uri="{FF2B5EF4-FFF2-40B4-BE49-F238E27FC236}">
                <a16:creationId xmlns:a16="http://schemas.microsoft.com/office/drawing/2014/main" id="{2966B4E2-A846-4E68-885E-AF90BA903243}"/>
              </a:ext>
            </a:extLst>
          </p:cNvPr>
          <p:cNvSpPr>
            <a:spLocks noGrp="1"/>
          </p:cNvSpPr>
          <p:nvPr>
            <p:ph type="body" sz="quarter" idx="20" hasCustomPrompt="1"/>
          </p:nvPr>
        </p:nvSpPr>
        <p:spPr>
          <a:xfrm>
            <a:off x="6554788" y="2761488"/>
            <a:ext cx="3841750" cy="2962656"/>
          </a:xfrm>
        </p:spPr>
        <p:txBody>
          <a:bodyPr>
            <a:normAutofit/>
          </a:bodyPr>
          <a:lstStyle>
            <a:lvl1pPr marL="0" indent="0">
              <a:buNone/>
              <a:defRPr sz="1401">
                <a:latin typeface="Arial" panose="020B0604020202020204" pitchFamily="34" charset="0"/>
                <a:cs typeface="Arial" panose="020B0604020202020204" pitchFamily="34" charset="0"/>
              </a:defRPr>
            </a:lvl1pPr>
            <a:lvl2pPr>
              <a:defRPr sz="1401"/>
            </a:lvl2pPr>
          </a:lstStyle>
          <a:p>
            <a:pPr lvl="0"/>
            <a:r>
              <a:rPr lang="en-GB" noProof="0" dirty="0"/>
              <a:t>Text</a:t>
            </a:r>
          </a:p>
          <a:p>
            <a:pPr lvl="1"/>
            <a:endParaRPr lang="en-GB" noProof="0" dirty="0"/>
          </a:p>
        </p:txBody>
      </p:sp>
      <p:sp>
        <p:nvSpPr>
          <p:cNvPr id="8" name="Platshållare för bild 2">
            <a:extLst>
              <a:ext uri="{FF2B5EF4-FFF2-40B4-BE49-F238E27FC236}">
                <a16:creationId xmlns:a16="http://schemas.microsoft.com/office/drawing/2014/main" id="{4D0397DE-3133-4AFB-B9A3-E0CFD815C7ED}"/>
              </a:ext>
            </a:extLst>
          </p:cNvPr>
          <p:cNvSpPr>
            <a:spLocks noGrp="1"/>
          </p:cNvSpPr>
          <p:nvPr>
            <p:ph type="pic" sz="quarter" idx="13"/>
          </p:nvPr>
        </p:nvSpPr>
        <p:spPr>
          <a:xfrm>
            <a:off x="-27432" y="4772"/>
            <a:ext cx="2736000" cy="2296800"/>
          </a:xfrm>
        </p:spPr>
      </p:sp>
      <p:sp>
        <p:nvSpPr>
          <p:cNvPr id="10" name="Platshållare för text 6">
            <a:extLst>
              <a:ext uri="{FF2B5EF4-FFF2-40B4-BE49-F238E27FC236}">
                <a16:creationId xmlns:a16="http://schemas.microsoft.com/office/drawing/2014/main" id="{A48177E5-3AF7-40C4-9E42-CC4BE1DF12D8}"/>
              </a:ext>
            </a:extLst>
          </p:cNvPr>
          <p:cNvSpPr>
            <a:spLocks noGrp="1"/>
          </p:cNvSpPr>
          <p:nvPr>
            <p:ph type="body" sz="quarter" idx="23"/>
          </p:nvPr>
        </p:nvSpPr>
        <p:spPr>
          <a:xfrm>
            <a:off x="2721169" y="0"/>
            <a:ext cx="2700000" cy="2296800"/>
          </a:xfrm>
          <a:solidFill>
            <a:srgbClr val="E40221"/>
          </a:solidFill>
        </p:spPr>
        <p:txBody>
          <a:bodyPr anchor="ctr">
            <a:normAutofit/>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13" name="Platshållare för text 8">
            <a:extLst>
              <a:ext uri="{FF2B5EF4-FFF2-40B4-BE49-F238E27FC236}">
                <a16:creationId xmlns:a16="http://schemas.microsoft.com/office/drawing/2014/main" id="{C46D8F92-9200-4B29-8AAA-4D0745444E53}"/>
              </a:ext>
              <a:ext uri="{C183D7F6-B498-43B3-948B-1728B52AA6E4}">
                <adec:decorative xmlns:adec="http://schemas.microsoft.com/office/drawing/2017/decorative" val="0"/>
              </a:ext>
            </a:extLst>
          </p:cNvPr>
          <p:cNvSpPr>
            <a:spLocks noGrp="1"/>
          </p:cNvSpPr>
          <p:nvPr>
            <p:ph type="body" sz="quarter" idx="25"/>
          </p:nvPr>
        </p:nvSpPr>
        <p:spPr>
          <a:xfrm>
            <a:off x="-20172" y="2306237"/>
            <a:ext cx="2736000" cy="2296800"/>
          </a:xfrm>
          <a:solidFill>
            <a:srgbClr val="FFCC00"/>
          </a:solidFill>
        </p:spPr>
        <p:txBody>
          <a:bodyPr anchor="ctr">
            <a:normAutofit/>
          </a:bodyPr>
          <a:lstStyle>
            <a:lvl1pPr marL="0" indent="0" algn="ctr">
              <a:buNone/>
              <a:defRPr lang="en-GB" sz="1400" kern="1200" baseline="0" dirty="0">
                <a:solidFill>
                  <a:schemeClr val="tx1"/>
                </a:solidFill>
                <a:latin typeface="Arial" panose="020B0604020202020204" pitchFamily="34" charset="0"/>
                <a:ea typeface="+mn-ea"/>
                <a:cs typeface="Arial" panose="020B0604020202020204" pitchFamily="34" charset="0"/>
              </a:defRPr>
            </a:lvl1pPr>
          </a:lstStyle>
          <a:p>
            <a:pPr lvl="0"/>
            <a:r>
              <a:rPr lang="sv-SE"/>
              <a:t>Klicka här för att ändra format på bakgrundstexten</a:t>
            </a:r>
          </a:p>
        </p:txBody>
      </p:sp>
      <p:sp>
        <p:nvSpPr>
          <p:cNvPr id="14" name="Platshållare för bild 1">
            <a:extLst>
              <a:ext uri="{FF2B5EF4-FFF2-40B4-BE49-F238E27FC236}">
                <a16:creationId xmlns:a16="http://schemas.microsoft.com/office/drawing/2014/main" id="{F95CD14F-0708-4968-A342-B33C9DCDF70A}"/>
              </a:ext>
            </a:extLst>
          </p:cNvPr>
          <p:cNvSpPr>
            <a:spLocks noGrp="1"/>
          </p:cNvSpPr>
          <p:nvPr>
            <p:ph type="pic" sz="quarter" idx="14"/>
          </p:nvPr>
        </p:nvSpPr>
        <p:spPr>
          <a:xfrm>
            <a:off x="2719850" y="2299111"/>
            <a:ext cx="2700000" cy="2296800"/>
          </a:xfrm>
        </p:spPr>
      </p:sp>
      <p:sp>
        <p:nvSpPr>
          <p:cNvPr id="9" name="Platshållare för bild 3">
            <a:extLst>
              <a:ext uri="{FF2B5EF4-FFF2-40B4-BE49-F238E27FC236}">
                <a16:creationId xmlns:a16="http://schemas.microsoft.com/office/drawing/2014/main" id="{421BAC92-76BB-4248-8F3C-B20D00EADB16}"/>
              </a:ext>
            </a:extLst>
          </p:cNvPr>
          <p:cNvSpPr>
            <a:spLocks noGrp="1"/>
          </p:cNvSpPr>
          <p:nvPr>
            <p:ph type="pic" sz="quarter" idx="15"/>
          </p:nvPr>
        </p:nvSpPr>
        <p:spPr>
          <a:xfrm>
            <a:off x="-8661" y="4609816"/>
            <a:ext cx="2736000" cy="2296800"/>
          </a:xfrm>
        </p:spPr>
      </p:sp>
      <p:sp>
        <p:nvSpPr>
          <p:cNvPr id="11" name="Platshållare för text 7">
            <a:extLst>
              <a:ext uri="{FF2B5EF4-FFF2-40B4-BE49-F238E27FC236}">
                <a16:creationId xmlns:a16="http://schemas.microsoft.com/office/drawing/2014/main" id="{0A1BEFDC-2A6F-4040-A43E-0BF77D090369}"/>
              </a:ext>
            </a:extLst>
          </p:cNvPr>
          <p:cNvSpPr>
            <a:spLocks noGrp="1"/>
          </p:cNvSpPr>
          <p:nvPr>
            <p:ph type="body" sz="quarter" idx="22"/>
          </p:nvPr>
        </p:nvSpPr>
        <p:spPr>
          <a:xfrm>
            <a:off x="2734560" y="4615214"/>
            <a:ext cx="2700000" cy="2296800"/>
          </a:xfrm>
          <a:solidFill>
            <a:srgbClr val="0069B4"/>
          </a:solidFill>
        </p:spPr>
        <p:txBody>
          <a:bodyPr anchor="ctr">
            <a:normAutofit/>
          </a:bodyPr>
          <a:lstStyle>
            <a:lvl1pPr marL="0" indent="0" algn="ctr">
              <a:buNone/>
              <a:defRPr lang="en-GB" sz="1400" kern="1200" baseline="0" dirty="0">
                <a:solidFill>
                  <a:schemeClr val="bg1"/>
                </a:solidFill>
                <a:latin typeface="Arial" panose="020B0604020202020204" pitchFamily="34" charset="0"/>
                <a:ea typeface="+mn-ea"/>
                <a:cs typeface="Arial" panose="020B0604020202020204" pitchFamily="34" charset="0"/>
              </a:defRPr>
            </a:lvl1pPr>
          </a:lstStyle>
          <a:p>
            <a:pPr lvl="0"/>
            <a:r>
              <a:rPr lang="sv-SE"/>
              <a:t>Klicka här för att ändra format på bakgrundstexten</a:t>
            </a:r>
          </a:p>
        </p:txBody>
      </p:sp>
      <p:sp>
        <p:nvSpPr>
          <p:cNvPr id="15" name="Platshållare för bildnummer 10">
            <a:extLst>
              <a:ext uri="{FF2B5EF4-FFF2-40B4-BE49-F238E27FC236}">
                <a16:creationId xmlns:a16="http://schemas.microsoft.com/office/drawing/2014/main" id="{A7233F1F-B5DE-9706-745A-B4518EFF3D9F}"/>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84877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punktlista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43B8E4BB-F6F7-345B-F296-278EE43BF19E}"/>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DA893DB3-F0F0-40B3-A2C4-05A93AE687E1}"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EA150671-AE35-2E21-D7ED-0D167C07636D}"/>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23228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yra textrutor och bilder">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9B38E6AA-7F07-486D-82D9-0C16B3C4F8EE}"/>
              </a:ext>
            </a:extLst>
          </p:cNvPr>
          <p:cNvSpPr>
            <a:spLocks noGrp="1"/>
          </p:cNvSpPr>
          <p:nvPr>
            <p:ph type="title"/>
          </p:nvPr>
        </p:nvSpPr>
        <p:spPr>
          <a:xfrm>
            <a:off x="846152" y="776211"/>
            <a:ext cx="9358164" cy="533866"/>
          </a:xfrm>
        </p:spPr>
        <p:txBody>
          <a:bodyPr/>
          <a:lstStyle>
            <a:lvl1pPr algn="l">
              <a:defRPr>
                <a:solidFill>
                  <a:schemeClr val="tx1"/>
                </a:solidFill>
              </a:defRPr>
            </a:lvl1pPr>
          </a:lstStyle>
          <a:p>
            <a:r>
              <a:rPr lang="sv-SE"/>
              <a:t>Klicka här för att ändra mall för rubrikformat</a:t>
            </a:r>
            <a:endParaRPr lang="en-GB" noProof="0" dirty="0"/>
          </a:p>
        </p:txBody>
      </p:sp>
      <p:sp>
        <p:nvSpPr>
          <p:cNvPr id="18" name="Platshållare för bild 7">
            <a:extLst>
              <a:ext uri="{FF2B5EF4-FFF2-40B4-BE49-F238E27FC236}">
                <a16:creationId xmlns:a16="http://schemas.microsoft.com/office/drawing/2014/main" id="{F8A190CF-E1A7-42CB-8841-5D16A4D6F704}"/>
              </a:ext>
            </a:extLst>
          </p:cNvPr>
          <p:cNvSpPr>
            <a:spLocks noGrp="1"/>
          </p:cNvSpPr>
          <p:nvPr>
            <p:ph type="pic" sz="quarter" idx="13" hasCustomPrompt="1"/>
          </p:nvPr>
        </p:nvSpPr>
        <p:spPr>
          <a:xfrm>
            <a:off x="847791" y="1864295"/>
            <a:ext cx="2412000" cy="2376000"/>
          </a:xfrm>
        </p:spPr>
        <p:txBody>
          <a:bodyPr/>
          <a:lstStyle>
            <a:lvl1pPr>
              <a:defRPr/>
            </a:lvl1pPr>
          </a:lstStyle>
          <a:p>
            <a:r>
              <a:rPr lang="en-GB" noProof="0" dirty="0"/>
              <a:t>Bild</a:t>
            </a:r>
          </a:p>
        </p:txBody>
      </p:sp>
      <p:sp>
        <p:nvSpPr>
          <p:cNvPr id="22" name="Platshållare för text 2">
            <a:extLst>
              <a:ext uri="{FF2B5EF4-FFF2-40B4-BE49-F238E27FC236}">
                <a16:creationId xmlns:a16="http://schemas.microsoft.com/office/drawing/2014/main" id="{2DF6EEED-C0F9-4715-AB9D-DA37F53B34E0}"/>
              </a:ext>
            </a:extLst>
          </p:cNvPr>
          <p:cNvSpPr>
            <a:spLocks noGrp="1"/>
          </p:cNvSpPr>
          <p:nvPr>
            <p:ph type="body" sz="quarter" idx="20" hasCustomPrompt="1"/>
          </p:nvPr>
        </p:nvSpPr>
        <p:spPr>
          <a:xfrm>
            <a:off x="847842" y="4240213"/>
            <a:ext cx="2412000" cy="1584000"/>
          </a:xfrm>
          <a:solidFill>
            <a:srgbClr val="E40221"/>
          </a:solidFill>
        </p:spPr>
        <p:txBody>
          <a:bodyPr anchor="ctr"/>
          <a:lstStyle>
            <a:lvl1pPr marL="0" indent="0" algn="ctr">
              <a:buNone/>
              <a:defRPr sz="1401">
                <a:solidFill>
                  <a:schemeClr val="bg1"/>
                </a:solidFill>
                <a:latin typeface="Arial" panose="020B0604020202020204" pitchFamily="34" charset="0"/>
                <a:cs typeface="Arial" panose="020B0604020202020204" pitchFamily="34" charset="0"/>
              </a:defRPr>
            </a:lvl1pPr>
          </a:lstStyle>
          <a:p>
            <a:pPr lvl="0"/>
            <a:r>
              <a:rPr lang="en-GB" noProof="0" dirty="0"/>
              <a:t>Text</a:t>
            </a:r>
          </a:p>
        </p:txBody>
      </p:sp>
      <p:sp>
        <p:nvSpPr>
          <p:cNvPr id="19" name="Platshållare för bild 7">
            <a:extLst>
              <a:ext uri="{FF2B5EF4-FFF2-40B4-BE49-F238E27FC236}">
                <a16:creationId xmlns:a16="http://schemas.microsoft.com/office/drawing/2014/main" id="{63AB14F6-A718-46DB-B9CF-070A932A2FF5}"/>
              </a:ext>
            </a:extLst>
          </p:cNvPr>
          <p:cNvSpPr>
            <a:spLocks noGrp="1"/>
          </p:cNvSpPr>
          <p:nvPr>
            <p:ph type="pic" sz="quarter" idx="15" hasCustomPrompt="1"/>
          </p:nvPr>
        </p:nvSpPr>
        <p:spPr>
          <a:xfrm>
            <a:off x="3439469" y="1864295"/>
            <a:ext cx="2412000" cy="2376000"/>
          </a:xfrm>
        </p:spPr>
        <p:txBody>
          <a:bodyPr/>
          <a:lstStyle>
            <a:lvl1pPr>
              <a:defRPr/>
            </a:lvl1pPr>
          </a:lstStyle>
          <a:p>
            <a:r>
              <a:rPr lang="en-GB" noProof="0" dirty="0"/>
              <a:t>Bild</a:t>
            </a:r>
          </a:p>
        </p:txBody>
      </p:sp>
      <p:sp>
        <p:nvSpPr>
          <p:cNvPr id="24" name="Platshållare för text 2">
            <a:extLst>
              <a:ext uri="{FF2B5EF4-FFF2-40B4-BE49-F238E27FC236}">
                <a16:creationId xmlns:a16="http://schemas.microsoft.com/office/drawing/2014/main" id="{169775CB-987D-4519-9435-E45735FF1C52}"/>
              </a:ext>
            </a:extLst>
          </p:cNvPr>
          <p:cNvSpPr>
            <a:spLocks noGrp="1"/>
          </p:cNvSpPr>
          <p:nvPr>
            <p:ph type="body" sz="quarter" idx="22" hasCustomPrompt="1"/>
          </p:nvPr>
        </p:nvSpPr>
        <p:spPr>
          <a:xfrm>
            <a:off x="3439499" y="4240606"/>
            <a:ext cx="2412000" cy="1584000"/>
          </a:xfrm>
          <a:solidFill>
            <a:srgbClr val="0069B4"/>
          </a:solidFill>
        </p:spPr>
        <p:txBody>
          <a:bodyPr anchor="ctr"/>
          <a:lstStyle>
            <a:lvl1pPr marL="0" indent="0" algn="ctr">
              <a:buNone/>
              <a:defRPr lang="en-GB" sz="1401" kern="1200" baseline="0" noProof="0" dirty="0">
                <a:solidFill>
                  <a:schemeClr val="bg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20" name="Platshållare för bild 7">
            <a:extLst>
              <a:ext uri="{FF2B5EF4-FFF2-40B4-BE49-F238E27FC236}">
                <a16:creationId xmlns:a16="http://schemas.microsoft.com/office/drawing/2014/main" id="{8E754B0F-FDAA-48C9-9E3D-D76152D83488}"/>
              </a:ext>
            </a:extLst>
          </p:cNvPr>
          <p:cNvSpPr>
            <a:spLocks noGrp="1"/>
          </p:cNvSpPr>
          <p:nvPr>
            <p:ph type="pic" sz="quarter" idx="17" hasCustomPrompt="1"/>
          </p:nvPr>
        </p:nvSpPr>
        <p:spPr>
          <a:xfrm>
            <a:off x="5994459" y="1864295"/>
            <a:ext cx="2412000" cy="2376000"/>
          </a:xfrm>
        </p:spPr>
        <p:txBody>
          <a:bodyPr/>
          <a:lstStyle>
            <a:lvl1pPr>
              <a:defRPr/>
            </a:lvl1pPr>
          </a:lstStyle>
          <a:p>
            <a:r>
              <a:rPr lang="en-GB" noProof="0" dirty="0"/>
              <a:t>Bild</a:t>
            </a:r>
          </a:p>
        </p:txBody>
      </p:sp>
      <p:sp>
        <p:nvSpPr>
          <p:cNvPr id="23" name="Platshållare för text 2">
            <a:extLst>
              <a:ext uri="{FF2B5EF4-FFF2-40B4-BE49-F238E27FC236}">
                <a16:creationId xmlns:a16="http://schemas.microsoft.com/office/drawing/2014/main" id="{F3A1ADB2-B03E-4AFB-BDDA-B61182AF381C}"/>
              </a:ext>
            </a:extLst>
          </p:cNvPr>
          <p:cNvSpPr>
            <a:spLocks noGrp="1"/>
          </p:cNvSpPr>
          <p:nvPr>
            <p:ph type="body" sz="quarter" idx="21" hasCustomPrompt="1"/>
          </p:nvPr>
        </p:nvSpPr>
        <p:spPr>
          <a:xfrm>
            <a:off x="5994459" y="4241780"/>
            <a:ext cx="2412000" cy="1584000"/>
          </a:xfrm>
          <a:solidFill>
            <a:srgbClr val="E40221"/>
          </a:solidFill>
        </p:spPr>
        <p:txBody>
          <a:bodyPr anchor="ctr"/>
          <a:lstStyle>
            <a:lvl1pPr marL="0" indent="0" algn="ctr">
              <a:buNone/>
              <a:defRPr lang="en-GB" sz="1401" kern="1200" baseline="0" noProof="0" dirty="0">
                <a:solidFill>
                  <a:schemeClr val="bg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21" name="Platshållare för bild 7">
            <a:extLst>
              <a:ext uri="{FF2B5EF4-FFF2-40B4-BE49-F238E27FC236}">
                <a16:creationId xmlns:a16="http://schemas.microsoft.com/office/drawing/2014/main" id="{847939FF-7207-4308-8682-D95469DF98F9}"/>
              </a:ext>
            </a:extLst>
          </p:cNvPr>
          <p:cNvSpPr>
            <a:spLocks noGrp="1"/>
          </p:cNvSpPr>
          <p:nvPr>
            <p:ph type="pic" sz="quarter" idx="19" hasCustomPrompt="1"/>
          </p:nvPr>
        </p:nvSpPr>
        <p:spPr>
          <a:xfrm>
            <a:off x="8590316" y="1864295"/>
            <a:ext cx="2412000" cy="2376000"/>
          </a:xfrm>
        </p:spPr>
        <p:txBody>
          <a:bodyPr/>
          <a:lstStyle>
            <a:lvl1pPr>
              <a:defRPr/>
            </a:lvl1pPr>
          </a:lstStyle>
          <a:p>
            <a:r>
              <a:rPr lang="en-GB" noProof="0" dirty="0"/>
              <a:t>Bild</a:t>
            </a:r>
          </a:p>
        </p:txBody>
      </p:sp>
      <p:sp>
        <p:nvSpPr>
          <p:cNvPr id="3" name="Platshållare för text 2">
            <a:extLst>
              <a:ext uri="{FF2B5EF4-FFF2-40B4-BE49-F238E27FC236}">
                <a16:creationId xmlns:a16="http://schemas.microsoft.com/office/drawing/2014/main" id="{32884BC1-47EA-0B02-8588-E9BCA6C1A9AA}"/>
              </a:ext>
            </a:extLst>
          </p:cNvPr>
          <p:cNvSpPr>
            <a:spLocks noGrp="1"/>
          </p:cNvSpPr>
          <p:nvPr>
            <p:ph type="body" sz="quarter" idx="23" hasCustomPrompt="1"/>
          </p:nvPr>
        </p:nvSpPr>
        <p:spPr>
          <a:xfrm>
            <a:off x="8587885" y="4240213"/>
            <a:ext cx="2412000" cy="1584000"/>
          </a:xfrm>
          <a:solidFill>
            <a:srgbClr val="0070C0"/>
          </a:solidFill>
        </p:spPr>
        <p:txBody>
          <a:bodyPr anchor="ctr"/>
          <a:lstStyle>
            <a:lvl1pPr marL="0" indent="0" algn="ctr">
              <a:buNone/>
              <a:defRPr lang="en-GB" sz="1401" kern="1200" baseline="0" noProof="0" dirty="0">
                <a:solidFill>
                  <a:schemeClr val="bg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2" name="Platshållare för bildnummer 10">
            <a:extLst>
              <a:ext uri="{FF2B5EF4-FFF2-40B4-BE49-F238E27FC236}">
                <a16:creationId xmlns:a16="http://schemas.microsoft.com/office/drawing/2014/main" id="{0AEDBE2E-8C7B-45B8-75D5-0AC16BDA60AD}"/>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01209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rutor med innehållsdelar">
    <p:spTree>
      <p:nvGrpSpPr>
        <p:cNvPr id="1" name=""/>
        <p:cNvGrpSpPr/>
        <p:nvPr/>
      </p:nvGrpSpPr>
      <p:grpSpPr>
        <a:xfrm>
          <a:off x="0" y="0"/>
          <a:ext cx="0" cy="0"/>
          <a:chOff x="0" y="0"/>
          <a:chExt cx="0" cy="0"/>
        </a:xfrm>
      </p:grpSpPr>
      <p:sp>
        <p:nvSpPr>
          <p:cNvPr id="36" name="Rubrik 1">
            <a:extLst>
              <a:ext uri="{FF2B5EF4-FFF2-40B4-BE49-F238E27FC236}">
                <a16:creationId xmlns:a16="http://schemas.microsoft.com/office/drawing/2014/main" id="{E5C503C1-87DD-47F8-83B5-B7D496327853}"/>
              </a:ext>
            </a:extLst>
          </p:cNvPr>
          <p:cNvSpPr>
            <a:spLocks noGrp="1"/>
          </p:cNvSpPr>
          <p:nvPr>
            <p:ph type="title"/>
          </p:nvPr>
        </p:nvSpPr>
        <p:spPr>
          <a:xfrm>
            <a:off x="841696" y="785979"/>
            <a:ext cx="9323708" cy="533866"/>
          </a:xfrm>
        </p:spPr>
        <p:txBody>
          <a:bodyPr/>
          <a:lstStyle>
            <a:lvl1pPr algn="l">
              <a:defRPr>
                <a:solidFill>
                  <a:schemeClr val="tx1"/>
                </a:solidFill>
              </a:defRPr>
            </a:lvl1pPr>
          </a:lstStyle>
          <a:p>
            <a:r>
              <a:rPr lang="sv-SE"/>
              <a:t>Klicka här för att ändra mall för rubrikformat</a:t>
            </a:r>
            <a:endParaRPr lang="en-GB" noProof="0" dirty="0"/>
          </a:p>
        </p:txBody>
      </p:sp>
      <p:sp>
        <p:nvSpPr>
          <p:cNvPr id="37" name="Platshållare för innehåll 2">
            <a:extLst>
              <a:ext uri="{FF2B5EF4-FFF2-40B4-BE49-F238E27FC236}">
                <a16:creationId xmlns:a16="http://schemas.microsoft.com/office/drawing/2014/main" id="{B677700B-0204-4860-9852-09C0A47DA4B6}"/>
              </a:ext>
            </a:extLst>
          </p:cNvPr>
          <p:cNvSpPr>
            <a:spLocks noGrp="1"/>
          </p:cNvSpPr>
          <p:nvPr>
            <p:ph idx="1"/>
          </p:nvPr>
        </p:nvSpPr>
        <p:spPr>
          <a:xfrm>
            <a:off x="854099" y="1938528"/>
            <a:ext cx="3034800" cy="2520000"/>
          </a:xfrm>
          <a:noFill/>
        </p:spPr>
        <p:txBody>
          <a:bodyPr anchor="ctr">
            <a:normAutofit/>
          </a:bodyPr>
          <a:lstStyle>
            <a:lvl1pPr marL="0" indent="0" algn="ctr">
              <a:buNone/>
              <a:defRPr sz="1100">
                <a:solidFill>
                  <a:schemeClr val="bg1"/>
                </a:solidFill>
              </a:defRPr>
            </a:lvl1pPr>
          </a:lstStyle>
          <a:p>
            <a:pPr lvl="0"/>
            <a:r>
              <a:rPr lang="sv-SE" noProof="0"/>
              <a:t>Klicka här för att ändra format på bakgrundstexten</a:t>
            </a:r>
          </a:p>
        </p:txBody>
      </p:sp>
      <p:sp>
        <p:nvSpPr>
          <p:cNvPr id="41" name="Platshållare för text 14">
            <a:extLst>
              <a:ext uri="{FF2B5EF4-FFF2-40B4-BE49-F238E27FC236}">
                <a16:creationId xmlns:a16="http://schemas.microsoft.com/office/drawing/2014/main" id="{0287C6EF-AD12-400B-992A-897E6D265BE0}"/>
              </a:ext>
            </a:extLst>
          </p:cNvPr>
          <p:cNvSpPr>
            <a:spLocks noGrp="1"/>
          </p:cNvSpPr>
          <p:nvPr>
            <p:ph type="body" sz="quarter" idx="21" hasCustomPrompt="1"/>
          </p:nvPr>
        </p:nvSpPr>
        <p:spPr>
          <a:xfrm>
            <a:off x="859415" y="4509395"/>
            <a:ext cx="3034800" cy="533865"/>
          </a:xfrm>
          <a:noFill/>
          <a:ln>
            <a:noFill/>
          </a:ln>
        </p:spPr>
        <p:txBody>
          <a:bodyPr anchor="ctr">
            <a:noAutofit/>
          </a:bodyPr>
          <a:lstStyle>
            <a:lvl1pPr marL="0" indent="0" algn="ctr">
              <a:buNone/>
              <a:defRPr sz="1600">
                <a:latin typeface="Arial" panose="020B0604020202020204" pitchFamily="34" charset="0"/>
                <a:cs typeface="Arial" panose="020B0604020202020204" pitchFamily="34" charset="0"/>
              </a:defRPr>
            </a:lvl1pPr>
          </a:lstStyle>
          <a:p>
            <a:pPr lvl="0"/>
            <a:r>
              <a:rPr lang="en-GB" noProof="0" dirty="0"/>
              <a:t>Text</a:t>
            </a:r>
          </a:p>
        </p:txBody>
      </p:sp>
      <p:sp>
        <p:nvSpPr>
          <p:cNvPr id="40" name="Platshållare för text 14">
            <a:extLst>
              <a:ext uri="{FF2B5EF4-FFF2-40B4-BE49-F238E27FC236}">
                <a16:creationId xmlns:a16="http://schemas.microsoft.com/office/drawing/2014/main" id="{F6E8B4FF-2AF5-49E4-9E18-328CD8D86A26}"/>
              </a:ext>
            </a:extLst>
          </p:cNvPr>
          <p:cNvSpPr>
            <a:spLocks noGrp="1"/>
          </p:cNvSpPr>
          <p:nvPr>
            <p:ph type="body" sz="quarter" idx="18" hasCustomPrompt="1"/>
          </p:nvPr>
        </p:nvSpPr>
        <p:spPr>
          <a:xfrm>
            <a:off x="849647" y="5142308"/>
            <a:ext cx="3034800" cy="1133983"/>
          </a:xfrm>
        </p:spPr>
        <p:txBody>
          <a:bodyPr>
            <a:normAutofit/>
          </a:bodyPr>
          <a:lstStyle>
            <a:lvl1pPr marL="0" indent="0" algn="ctr">
              <a:lnSpc>
                <a:spcPct val="100000"/>
              </a:lnSpc>
              <a:spcBef>
                <a:spcPts val="0"/>
              </a:spcBef>
              <a:spcAft>
                <a:spcPts val="300"/>
              </a:spcAft>
              <a:buNone/>
              <a:defRPr sz="1200">
                <a:latin typeface="Arial" panose="020B0604020202020204" pitchFamily="34" charset="0"/>
                <a:cs typeface="Arial" panose="020B0604020202020204" pitchFamily="34" charset="0"/>
              </a:defRPr>
            </a:lvl1pPr>
          </a:lstStyle>
          <a:p>
            <a:pPr lvl="0"/>
            <a:r>
              <a:rPr lang="en-GB" noProof="0" dirty="0"/>
              <a:t>Text</a:t>
            </a:r>
          </a:p>
        </p:txBody>
      </p:sp>
      <p:sp>
        <p:nvSpPr>
          <p:cNvPr id="39" name="Platshållare för innehåll 2">
            <a:extLst>
              <a:ext uri="{FF2B5EF4-FFF2-40B4-BE49-F238E27FC236}">
                <a16:creationId xmlns:a16="http://schemas.microsoft.com/office/drawing/2014/main" id="{8BB70AF0-A714-4393-AE93-B72C0C5F248D}"/>
              </a:ext>
            </a:extLst>
          </p:cNvPr>
          <p:cNvSpPr>
            <a:spLocks noGrp="1"/>
          </p:cNvSpPr>
          <p:nvPr>
            <p:ph idx="17"/>
          </p:nvPr>
        </p:nvSpPr>
        <p:spPr>
          <a:xfrm>
            <a:off x="4299855" y="1928868"/>
            <a:ext cx="3034800" cy="2520000"/>
          </a:xfrm>
          <a:noFill/>
        </p:spPr>
        <p:txBody>
          <a:bodyPr anchor="ctr">
            <a:normAutofit/>
          </a:bodyPr>
          <a:lstStyle>
            <a:lvl1pPr marL="0" indent="0" algn="ctr">
              <a:buNone/>
              <a:defRPr sz="1100">
                <a:solidFill>
                  <a:schemeClr val="bg1"/>
                </a:solidFill>
              </a:defRPr>
            </a:lvl1pPr>
          </a:lstStyle>
          <a:p>
            <a:pPr lvl="0"/>
            <a:r>
              <a:rPr lang="sv-SE" noProof="0"/>
              <a:t>Klicka här för att ändra format på bakgrundstexten</a:t>
            </a:r>
          </a:p>
        </p:txBody>
      </p:sp>
      <p:sp>
        <p:nvSpPr>
          <p:cNvPr id="42" name="Platshållare för text 14">
            <a:extLst>
              <a:ext uri="{FF2B5EF4-FFF2-40B4-BE49-F238E27FC236}">
                <a16:creationId xmlns:a16="http://schemas.microsoft.com/office/drawing/2014/main" id="{397D0667-39F2-453A-8199-48CABEB70E81}"/>
              </a:ext>
            </a:extLst>
          </p:cNvPr>
          <p:cNvSpPr>
            <a:spLocks noGrp="1"/>
          </p:cNvSpPr>
          <p:nvPr>
            <p:ph type="body" sz="quarter" idx="23" hasCustomPrompt="1"/>
          </p:nvPr>
        </p:nvSpPr>
        <p:spPr>
          <a:xfrm>
            <a:off x="4294540" y="4506850"/>
            <a:ext cx="3034800" cy="533865"/>
          </a:xfrm>
          <a:noFill/>
        </p:spPr>
        <p:txBody>
          <a:bodyPr anchor="ctr">
            <a:normAutofit/>
          </a:bodyPr>
          <a:lstStyle>
            <a:lvl1pPr marL="0" indent="0" algn="ctr">
              <a:buNone/>
              <a:defRPr lang="en-GB" sz="1600" kern="1200" baseline="0" noProof="0">
                <a:solidFill>
                  <a:schemeClr val="tx1"/>
                </a:solidFill>
                <a:latin typeface="Arial" panose="020B0604020202020204" pitchFamily="34" charset="0"/>
                <a:ea typeface="+mn-ea"/>
                <a:cs typeface="Arial" panose="020B0604020202020204" pitchFamily="34" charset="0"/>
              </a:defRPr>
            </a:lvl1pPr>
          </a:lstStyle>
          <a:p>
            <a:pPr lvl="0"/>
            <a:r>
              <a:rPr lang="en-GB" noProof="0" dirty="0"/>
              <a:t>Text </a:t>
            </a:r>
          </a:p>
        </p:txBody>
      </p:sp>
      <p:sp>
        <p:nvSpPr>
          <p:cNvPr id="44" name="Platshållare för text 14">
            <a:extLst>
              <a:ext uri="{FF2B5EF4-FFF2-40B4-BE49-F238E27FC236}">
                <a16:creationId xmlns:a16="http://schemas.microsoft.com/office/drawing/2014/main" id="{B2EC88BE-7C8A-4144-A57F-D886A69E7BA9}"/>
              </a:ext>
            </a:extLst>
          </p:cNvPr>
          <p:cNvSpPr>
            <a:spLocks noGrp="1"/>
          </p:cNvSpPr>
          <p:nvPr>
            <p:ph type="body" sz="quarter" idx="26" hasCustomPrompt="1"/>
          </p:nvPr>
        </p:nvSpPr>
        <p:spPr>
          <a:xfrm>
            <a:off x="4301201" y="5145091"/>
            <a:ext cx="3034800" cy="1133983"/>
          </a:xfrm>
        </p:spPr>
        <p:txBody>
          <a:bodyPr>
            <a:normAutofit/>
          </a:bodyPr>
          <a:lstStyle>
            <a:lvl1pPr marL="0" indent="0" algn="ctr">
              <a:lnSpc>
                <a:spcPct val="100000"/>
              </a:lnSpc>
              <a:spcBef>
                <a:spcPts val="0"/>
              </a:spcBef>
              <a:spcAft>
                <a:spcPts val="300"/>
              </a:spcAft>
              <a:buNone/>
              <a:defRPr lang="en-GB" sz="1200" kern="1200" baseline="0" noProof="0">
                <a:solidFill>
                  <a:schemeClr val="tx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38" name="Platshållare för innehåll 2">
            <a:extLst>
              <a:ext uri="{FF2B5EF4-FFF2-40B4-BE49-F238E27FC236}">
                <a16:creationId xmlns:a16="http://schemas.microsoft.com/office/drawing/2014/main" id="{A6637FF8-2C39-4782-8F22-786B298A7694}"/>
              </a:ext>
            </a:extLst>
          </p:cNvPr>
          <p:cNvSpPr>
            <a:spLocks noGrp="1"/>
          </p:cNvSpPr>
          <p:nvPr>
            <p:ph idx="16"/>
          </p:nvPr>
        </p:nvSpPr>
        <p:spPr>
          <a:xfrm>
            <a:off x="7691102" y="1938528"/>
            <a:ext cx="3034800" cy="2511440"/>
          </a:xfrm>
          <a:noFill/>
        </p:spPr>
        <p:txBody>
          <a:bodyPr anchor="ctr">
            <a:normAutofit/>
          </a:bodyPr>
          <a:lstStyle>
            <a:lvl1pPr marL="0" indent="0" algn="ctr">
              <a:buNone/>
              <a:defRPr sz="1100">
                <a:solidFill>
                  <a:schemeClr val="bg1"/>
                </a:solidFill>
              </a:defRPr>
            </a:lvl1pPr>
          </a:lstStyle>
          <a:p>
            <a:pPr lvl="0"/>
            <a:r>
              <a:rPr lang="sv-SE" noProof="0"/>
              <a:t>Klicka här för att ändra format på bakgrundstexten</a:t>
            </a:r>
          </a:p>
        </p:txBody>
      </p:sp>
      <p:sp>
        <p:nvSpPr>
          <p:cNvPr id="43" name="Platshållare för text 14">
            <a:extLst>
              <a:ext uri="{FF2B5EF4-FFF2-40B4-BE49-F238E27FC236}">
                <a16:creationId xmlns:a16="http://schemas.microsoft.com/office/drawing/2014/main" id="{FA2540EF-A5E1-4E1E-A349-12FBE040F4D5}"/>
              </a:ext>
            </a:extLst>
          </p:cNvPr>
          <p:cNvSpPr>
            <a:spLocks noGrp="1"/>
          </p:cNvSpPr>
          <p:nvPr>
            <p:ph type="body" sz="quarter" idx="25" hasCustomPrompt="1"/>
          </p:nvPr>
        </p:nvSpPr>
        <p:spPr>
          <a:xfrm>
            <a:off x="7691102" y="4513937"/>
            <a:ext cx="3034800" cy="533865"/>
          </a:xfrm>
          <a:noFill/>
        </p:spPr>
        <p:txBody>
          <a:bodyPr anchor="ctr">
            <a:normAutofit/>
          </a:bodyPr>
          <a:lstStyle>
            <a:lvl1pPr marL="0" indent="0" algn="ctr">
              <a:buNone/>
              <a:defRPr lang="en-GB" sz="1600" kern="1200" baseline="0" noProof="0">
                <a:solidFill>
                  <a:schemeClr val="tx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45" name="Platshållare för text 14">
            <a:extLst>
              <a:ext uri="{FF2B5EF4-FFF2-40B4-BE49-F238E27FC236}">
                <a16:creationId xmlns:a16="http://schemas.microsoft.com/office/drawing/2014/main" id="{84E37DC8-C589-403B-A27E-1FDA5AE8F7BA}"/>
              </a:ext>
            </a:extLst>
          </p:cNvPr>
          <p:cNvSpPr>
            <a:spLocks noGrp="1"/>
          </p:cNvSpPr>
          <p:nvPr>
            <p:ph type="body" sz="quarter" idx="27" hasCustomPrompt="1"/>
          </p:nvPr>
        </p:nvSpPr>
        <p:spPr>
          <a:xfrm>
            <a:off x="7691102" y="5142308"/>
            <a:ext cx="3034800" cy="1133983"/>
          </a:xfrm>
        </p:spPr>
        <p:txBody>
          <a:bodyPr>
            <a:normAutofit/>
          </a:bodyPr>
          <a:lstStyle>
            <a:lvl1pPr marL="0" indent="0" algn="ctr">
              <a:lnSpc>
                <a:spcPct val="100000"/>
              </a:lnSpc>
              <a:spcBef>
                <a:spcPts val="0"/>
              </a:spcBef>
              <a:spcAft>
                <a:spcPts val="300"/>
              </a:spcAft>
              <a:buNone/>
              <a:defRPr lang="en-GB" sz="1200" kern="1200" baseline="0" noProof="0">
                <a:solidFill>
                  <a:schemeClr val="tx1"/>
                </a:solidFill>
                <a:latin typeface="Arial" panose="020B0604020202020204" pitchFamily="34" charset="0"/>
                <a:ea typeface="+mn-ea"/>
                <a:cs typeface="Arial" panose="020B0604020202020204" pitchFamily="34" charset="0"/>
              </a:defRPr>
            </a:lvl1pPr>
          </a:lstStyle>
          <a:p>
            <a:pPr lvl="0"/>
            <a:r>
              <a:rPr lang="en-GB" noProof="0" dirty="0"/>
              <a:t>Text</a:t>
            </a:r>
          </a:p>
        </p:txBody>
      </p:sp>
      <p:sp>
        <p:nvSpPr>
          <p:cNvPr id="2" name="Platshållare för bildnummer 10">
            <a:extLst>
              <a:ext uri="{FF2B5EF4-FFF2-40B4-BE49-F238E27FC236}">
                <a16:creationId xmlns:a16="http://schemas.microsoft.com/office/drawing/2014/main" id="{03B2A171-C0BE-DB7C-6DE6-799F18BC6D1E}"/>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3446753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ta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9B239FC-FD81-25AF-D0C2-F0CB03CD840A}"/>
              </a:ext>
              <a:ext uri="{C183D7F6-B498-43B3-948B-1728B52AA6E4}">
                <adec:decorative xmlns:adec="http://schemas.microsoft.com/office/drawing/2017/decorative" val="1"/>
              </a:ext>
            </a:extLst>
          </p:cNvPr>
          <p:cNvSpPr/>
          <p:nvPr userDrawn="1"/>
        </p:nvSpPr>
        <p:spPr>
          <a:xfrm>
            <a:off x="-18289" y="4690872"/>
            <a:ext cx="12240000" cy="2167128"/>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938BDAB8-F309-203C-9983-D015624111DD}"/>
              </a:ext>
              <a:ext uri="{C183D7F6-B498-43B3-948B-1728B52AA6E4}">
                <adec:decorative xmlns:adec="http://schemas.microsoft.com/office/drawing/2017/decorative" val="0"/>
              </a:ext>
            </a:extLst>
          </p:cNvPr>
          <p:cNvSpPr txBox="1"/>
          <p:nvPr userDrawn="1"/>
        </p:nvSpPr>
        <p:spPr>
          <a:xfrm>
            <a:off x="457704" y="5373720"/>
            <a:ext cx="5556000" cy="461665"/>
          </a:xfrm>
          <a:prstGeom prst="rect">
            <a:avLst/>
          </a:prstGeom>
          <a:noFill/>
        </p:spPr>
        <p:txBody>
          <a:bodyPr wrap="square" rtlCol="0">
            <a:spAutoFit/>
          </a:bodyPr>
          <a:lstStyle/>
          <a:p>
            <a:r>
              <a:rPr lang="sv-SE" sz="2400" dirty="0">
                <a:solidFill>
                  <a:schemeClr val="bg1"/>
                </a:solidFill>
                <a:latin typeface="+mj-lt"/>
              </a:rPr>
              <a:t>Högskolan i Gävle</a:t>
            </a:r>
          </a:p>
        </p:txBody>
      </p:sp>
      <p:sp>
        <p:nvSpPr>
          <p:cNvPr id="19" name="textruta 18">
            <a:extLst>
              <a:ext uri="{FF2B5EF4-FFF2-40B4-BE49-F238E27FC236}">
                <a16:creationId xmlns:a16="http://schemas.microsoft.com/office/drawing/2014/main" id="{6B26C7F2-BD3A-D1AD-D9A3-5226766417D8}"/>
              </a:ext>
            </a:extLst>
          </p:cNvPr>
          <p:cNvSpPr txBox="1"/>
          <p:nvPr userDrawn="1"/>
        </p:nvSpPr>
        <p:spPr>
          <a:xfrm>
            <a:off x="473703" y="5835385"/>
            <a:ext cx="2610484" cy="338554"/>
          </a:xfrm>
          <a:prstGeom prst="rect">
            <a:avLst/>
          </a:prstGeom>
          <a:noFill/>
        </p:spPr>
        <p:txBody>
          <a:bodyPr wrap="square" rtlCol="0">
            <a:spAutoFit/>
          </a:bodyPr>
          <a:lstStyle/>
          <a:p>
            <a:r>
              <a:rPr lang="sv-SE" sz="1600" b="1" dirty="0" err="1">
                <a:solidFill>
                  <a:schemeClr val="bg1"/>
                </a:solidFill>
                <a:latin typeface="Arial" panose="020B0604020202020204" pitchFamily="34" charset="0"/>
                <a:cs typeface="Arial" panose="020B0604020202020204" pitchFamily="34" charset="0"/>
              </a:rPr>
              <a:t>hig.se</a:t>
            </a:r>
            <a:endParaRPr lang="sv-SE"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71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6838E7-B6C7-5A04-4BEE-32A464E2996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46AE1955-7E15-F6EC-02E6-B325B3489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0FE94F6-B45C-2FD5-1338-47629B017BDA}"/>
              </a:ext>
            </a:extLst>
          </p:cNvPr>
          <p:cNvSpPr>
            <a:spLocks noGrp="1"/>
          </p:cNvSpPr>
          <p:nvPr>
            <p:ph type="dt" sz="half" idx="10"/>
          </p:nvPr>
        </p:nvSpPr>
        <p:spPr/>
        <p:txBody>
          <a:bodyPr/>
          <a:lstStyle/>
          <a:p>
            <a:fld id="{93D6A731-7EC3-4DA2-8203-5BC603F1123B}" type="datetime1">
              <a:rPr lang="sv-SE" smtClean="0"/>
              <a:t>2024-11-11</a:t>
            </a:fld>
            <a:endParaRPr lang="sv-SE"/>
          </a:p>
        </p:txBody>
      </p:sp>
      <p:sp>
        <p:nvSpPr>
          <p:cNvPr id="5" name="Platshållare för sidfot 4">
            <a:extLst>
              <a:ext uri="{FF2B5EF4-FFF2-40B4-BE49-F238E27FC236}">
                <a16:creationId xmlns:a16="http://schemas.microsoft.com/office/drawing/2014/main" id="{60471576-EE4A-441E-5D4A-2038E9CAF72F}"/>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619D7B37-D384-9D02-A441-F92F304C6572}"/>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6802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ACD8B-9123-440A-960C-E974744C6FEE}"/>
              </a:ext>
            </a:extLst>
          </p:cNvPr>
          <p:cNvSpPr>
            <a:spLocks noGrp="1"/>
          </p:cNvSpPr>
          <p:nvPr>
            <p:ph type="title"/>
          </p:nvPr>
        </p:nvSpPr>
        <p:spPr>
          <a:xfrm>
            <a:off x="839788" y="365125"/>
            <a:ext cx="9403438" cy="1325563"/>
          </a:xfrm>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6348D7A9-811C-9CD8-2ABE-AB1A69F4E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D4F37FA-DEC8-AAA0-15DD-2B409309E6B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1ACEF6F5-FEA4-F5AC-5131-852D144AB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A1D2AA3-D4BE-3857-56CC-7ACCF3AEB00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71619E5-24B1-A93C-4D86-B2EC30DCB102}"/>
              </a:ext>
            </a:extLst>
          </p:cNvPr>
          <p:cNvSpPr>
            <a:spLocks noGrp="1"/>
          </p:cNvSpPr>
          <p:nvPr>
            <p:ph type="dt" sz="half" idx="10"/>
          </p:nvPr>
        </p:nvSpPr>
        <p:spPr/>
        <p:txBody>
          <a:bodyPr/>
          <a:lstStyle/>
          <a:p>
            <a:fld id="{1AD1159C-9F85-44C9-A214-2459CABCE384}" type="datetime1">
              <a:rPr lang="sv-SE" smtClean="0"/>
              <a:t>2024-11-11</a:t>
            </a:fld>
            <a:endParaRPr lang="sv-SE"/>
          </a:p>
        </p:txBody>
      </p:sp>
      <p:sp>
        <p:nvSpPr>
          <p:cNvPr id="8" name="Platshållare för sidfot 7">
            <a:extLst>
              <a:ext uri="{FF2B5EF4-FFF2-40B4-BE49-F238E27FC236}">
                <a16:creationId xmlns:a16="http://schemas.microsoft.com/office/drawing/2014/main" id="{A7A6BA12-946F-6DED-455D-3DA6547EF9B3}"/>
              </a:ext>
            </a:extLst>
          </p:cNvPr>
          <p:cNvSpPr>
            <a:spLocks noGrp="1"/>
          </p:cNvSpPr>
          <p:nvPr>
            <p:ph type="ftr" sz="quarter" idx="11"/>
          </p:nvPr>
        </p:nvSpPr>
        <p:spPr/>
        <p:txBody>
          <a:bodyPr/>
          <a:lstStyle/>
          <a:p>
            <a:endParaRPr lang="sv-SE"/>
          </a:p>
        </p:txBody>
      </p:sp>
      <p:sp>
        <p:nvSpPr>
          <p:cNvPr id="10" name="Platshållare för bildnummer 10">
            <a:extLst>
              <a:ext uri="{FF2B5EF4-FFF2-40B4-BE49-F238E27FC236}">
                <a16:creationId xmlns:a16="http://schemas.microsoft.com/office/drawing/2014/main" id="{F0252397-3CF6-1C7B-9F9B-46CA376AB781}"/>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269892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18963D-9856-3404-A408-EF423C6AADF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93C9C38-2D0B-FB4A-86F1-6628905B9D5D}"/>
              </a:ext>
            </a:extLst>
          </p:cNvPr>
          <p:cNvSpPr>
            <a:spLocks noGrp="1"/>
          </p:cNvSpPr>
          <p:nvPr>
            <p:ph type="dt" sz="half" idx="10"/>
          </p:nvPr>
        </p:nvSpPr>
        <p:spPr/>
        <p:txBody>
          <a:bodyPr/>
          <a:lstStyle/>
          <a:p>
            <a:fld id="{F02C05B5-E326-4A43-B1E5-148C0938D6C1}" type="datetime1">
              <a:rPr lang="sv-SE" smtClean="0"/>
              <a:t>2024-11-11</a:t>
            </a:fld>
            <a:endParaRPr lang="sv-SE" dirty="0"/>
          </a:p>
        </p:txBody>
      </p:sp>
      <p:sp>
        <p:nvSpPr>
          <p:cNvPr id="4" name="Platshållare för sidfot 3">
            <a:extLst>
              <a:ext uri="{FF2B5EF4-FFF2-40B4-BE49-F238E27FC236}">
                <a16:creationId xmlns:a16="http://schemas.microsoft.com/office/drawing/2014/main" id="{935AA761-818B-1BD0-A2FD-4181FDD2B3BC}"/>
              </a:ext>
            </a:extLst>
          </p:cNvPr>
          <p:cNvSpPr>
            <a:spLocks noGrp="1"/>
          </p:cNvSpPr>
          <p:nvPr>
            <p:ph type="ftr" sz="quarter" idx="11"/>
          </p:nvPr>
        </p:nvSpPr>
        <p:spPr/>
        <p:txBody>
          <a:bodyPr/>
          <a:lstStyle/>
          <a:p>
            <a:endParaRPr lang="sv-SE" dirty="0"/>
          </a:p>
        </p:txBody>
      </p:sp>
      <p:sp>
        <p:nvSpPr>
          <p:cNvPr id="6" name="Platshållare för bildnummer 10">
            <a:extLst>
              <a:ext uri="{FF2B5EF4-FFF2-40B4-BE49-F238E27FC236}">
                <a16:creationId xmlns:a16="http://schemas.microsoft.com/office/drawing/2014/main" id="{2969580F-4844-27F1-0C73-01D676831D63}"/>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321408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9B13B7-84DA-8513-7CF0-CE9F8D897625}"/>
              </a:ext>
            </a:extLst>
          </p:cNvPr>
          <p:cNvSpPr>
            <a:spLocks noGrp="1"/>
          </p:cNvSpPr>
          <p:nvPr>
            <p:ph type="dt" sz="half" idx="10"/>
          </p:nvPr>
        </p:nvSpPr>
        <p:spPr/>
        <p:txBody>
          <a:bodyPr/>
          <a:lstStyle/>
          <a:p>
            <a:fld id="{C7945C7C-58C6-44EA-9ABA-E9D9E4B88E08}" type="datetime1">
              <a:rPr lang="sv-SE" smtClean="0"/>
              <a:t>2024-11-11</a:t>
            </a:fld>
            <a:endParaRPr lang="sv-SE"/>
          </a:p>
        </p:txBody>
      </p:sp>
      <p:sp>
        <p:nvSpPr>
          <p:cNvPr id="3" name="Platshållare för sidfot 2">
            <a:extLst>
              <a:ext uri="{FF2B5EF4-FFF2-40B4-BE49-F238E27FC236}">
                <a16:creationId xmlns:a16="http://schemas.microsoft.com/office/drawing/2014/main" id="{390206B1-60CD-E77A-E574-F53EE0C0D334}"/>
              </a:ext>
            </a:extLst>
          </p:cNvPr>
          <p:cNvSpPr>
            <a:spLocks noGrp="1"/>
          </p:cNvSpPr>
          <p:nvPr>
            <p:ph type="ftr" sz="quarter" idx="11"/>
          </p:nvPr>
        </p:nvSpPr>
        <p:spPr/>
        <p:txBody>
          <a:bodyPr/>
          <a:lstStyle/>
          <a:p>
            <a:endParaRPr lang="sv-SE"/>
          </a:p>
        </p:txBody>
      </p:sp>
      <p:sp>
        <p:nvSpPr>
          <p:cNvPr id="5" name="Platshållare för bildnummer 10">
            <a:extLst>
              <a:ext uri="{FF2B5EF4-FFF2-40B4-BE49-F238E27FC236}">
                <a16:creationId xmlns:a16="http://schemas.microsoft.com/office/drawing/2014/main" id="{71692B81-9669-6BA4-A06E-3C4CB5F08AF7}"/>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421279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A1A84E-57A3-0892-EC7F-B6DAB9210B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6F7F819-0286-4338-0FE2-559E324864B9}"/>
              </a:ext>
            </a:extLst>
          </p:cNvPr>
          <p:cNvSpPr>
            <a:spLocks noGrp="1"/>
          </p:cNvSpPr>
          <p:nvPr>
            <p:ph type="dt" sz="half" idx="10"/>
          </p:nvPr>
        </p:nvSpPr>
        <p:spPr/>
        <p:txBody>
          <a:bodyPr/>
          <a:lstStyle/>
          <a:p>
            <a:fld id="{BD973B17-439D-4D69-8098-53B9EDE52DB8}" type="datetime1">
              <a:rPr lang="sv-SE" smtClean="0"/>
              <a:t>2024-11-11</a:t>
            </a:fld>
            <a:endParaRPr lang="sv-SE"/>
          </a:p>
        </p:txBody>
      </p:sp>
      <p:sp>
        <p:nvSpPr>
          <p:cNvPr id="4" name="Platshållare för sidfot 3">
            <a:extLst>
              <a:ext uri="{FF2B5EF4-FFF2-40B4-BE49-F238E27FC236}">
                <a16:creationId xmlns:a16="http://schemas.microsoft.com/office/drawing/2014/main" id="{91F0744D-D6F5-1386-4996-9E4D985ABF75}"/>
              </a:ext>
            </a:extLst>
          </p:cNvPr>
          <p:cNvSpPr>
            <a:spLocks noGrp="1"/>
          </p:cNvSpPr>
          <p:nvPr>
            <p:ph type="ftr" sz="quarter" idx="11"/>
          </p:nvPr>
        </p:nvSpPr>
        <p:spPr/>
        <p:txBody>
          <a:bodyPr/>
          <a:lstStyle/>
          <a:p>
            <a:endParaRPr lang="sv-SE"/>
          </a:p>
        </p:txBody>
      </p:sp>
      <p:sp>
        <p:nvSpPr>
          <p:cNvPr id="6" name="Platshållare för bildnummer 10">
            <a:extLst>
              <a:ext uri="{FF2B5EF4-FFF2-40B4-BE49-F238E27FC236}">
                <a16:creationId xmlns:a16="http://schemas.microsoft.com/office/drawing/2014/main" id="{39A5A817-FC9B-4066-AA49-4BFD89513387}"/>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560184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7136E-6DD4-67BC-BA9D-1C2A1B2154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EE45953-016E-3AC3-4003-2927CAC6D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2">
            <a:extLst>
              <a:ext uri="{FF2B5EF4-FFF2-40B4-BE49-F238E27FC236}">
                <a16:creationId xmlns:a16="http://schemas.microsoft.com/office/drawing/2014/main" id="{2C4F6B7E-DCEA-B79C-1406-7ACDBC3C4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64F34E02-26C1-0BF0-BCAD-F55B3E08FD83}"/>
              </a:ext>
            </a:extLst>
          </p:cNvPr>
          <p:cNvSpPr>
            <a:spLocks noGrp="1"/>
          </p:cNvSpPr>
          <p:nvPr>
            <p:ph type="dt" sz="half" idx="10"/>
          </p:nvPr>
        </p:nvSpPr>
        <p:spPr/>
        <p:txBody>
          <a:bodyPr/>
          <a:lstStyle/>
          <a:p>
            <a:fld id="{6F9FE546-756A-46EB-9110-7B31BBBF7D1F}" type="datetime1">
              <a:rPr lang="sv-SE" smtClean="0"/>
              <a:t>2024-11-11</a:t>
            </a:fld>
            <a:endParaRPr lang="sv-SE"/>
          </a:p>
        </p:txBody>
      </p:sp>
      <p:sp>
        <p:nvSpPr>
          <p:cNvPr id="6" name="Platshållare för sidfot 5">
            <a:extLst>
              <a:ext uri="{FF2B5EF4-FFF2-40B4-BE49-F238E27FC236}">
                <a16:creationId xmlns:a16="http://schemas.microsoft.com/office/drawing/2014/main" id="{5B9E8393-17FC-BF45-F2F9-D97A8157F39A}"/>
              </a:ext>
            </a:extLst>
          </p:cNvPr>
          <p:cNvSpPr>
            <a:spLocks noGrp="1"/>
          </p:cNvSpPr>
          <p:nvPr>
            <p:ph type="ftr" sz="quarter" idx="11"/>
          </p:nvPr>
        </p:nvSpPr>
        <p:spPr/>
        <p:txBody>
          <a:bodyPr/>
          <a:lstStyle/>
          <a:p>
            <a:endParaRPr lang="sv-SE"/>
          </a:p>
        </p:txBody>
      </p:sp>
      <p:sp>
        <p:nvSpPr>
          <p:cNvPr id="8" name="Platshållare för bildnummer 10">
            <a:extLst>
              <a:ext uri="{FF2B5EF4-FFF2-40B4-BE49-F238E27FC236}">
                <a16:creationId xmlns:a16="http://schemas.microsoft.com/office/drawing/2014/main" id="{DB7F0012-7164-40AA-1323-BF6E67FF0254}"/>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57485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654DF9-AF20-07F7-1A56-21FB7555C0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076A0AE1-D2E1-FC9D-9C01-F47B0238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7294F812-5DAF-A5DF-1158-57F49E007A82}"/>
              </a:ext>
            </a:extLst>
          </p:cNvPr>
          <p:cNvSpPr>
            <a:spLocks noGrp="1"/>
          </p:cNvSpPr>
          <p:nvPr>
            <p:ph type="pic" idx="1"/>
          </p:nvPr>
        </p:nvSpPr>
        <p:spPr>
          <a:xfrm>
            <a:off x="5183188" y="1577009"/>
            <a:ext cx="6172200" cy="42840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C3AD179D-89AC-F404-8DA7-A776F24DBB69}"/>
              </a:ext>
            </a:extLst>
          </p:cNvPr>
          <p:cNvSpPr>
            <a:spLocks noGrp="1"/>
          </p:cNvSpPr>
          <p:nvPr>
            <p:ph type="dt" sz="half" idx="10"/>
          </p:nvPr>
        </p:nvSpPr>
        <p:spPr/>
        <p:txBody>
          <a:bodyPr/>
          <a:lstStyle/>
          <a:p>
            <a:fld id="{89ECB8AE-52B7-40DC-B3D6-005371D3BC15}" type="datetime1">
              <a:rPr lang="sv-SE" smtClean="0"/>
              <a:t>2024-11-11</a:t>
            </a:fld>
            <a:endParaRPr lang="sv-SE"/>
          </a:p>
        </p:txBody>
      </p:sp>
      <p:sp>
        <p:nvSpPr>
          <p:cNvPr id="6" name="Platshållare för sidfot 5">
            <a:extLst>
              <a:ext uri="{FF2B5EF4-FFF2-40B4-BE49-F238E27FC236}">
                <a16:creationId xmlns:a16="http://schemas.microsoft.com/office/drawing/2014/main" id="{2C97EF75-D267-F164-87E4-C838B0874A51}"/>
              </a:ext>
            </a:extLst>
          </p:cNvPr>
          <p:cNvSpPr>
            <a:spLocks noGrp="1"/>
          </p:cNvSpPr>
          <p:nvPr>
            <p:ph type="ftr" sz="quarter" idx="11"/>
          </p:nvPr>
        </p:nvSpPr>
        <p:spPr/>
        <p:txBody>
          <a:bodyPr/>
          <a:lstStyle/>
          <a:p>
            <a:endParaRPr lang="sv-SE"/>
          </a:p>
        </p:txBody>
      </p:sp>
      <p:sp>
        <p:nvSpPr>
          <p:cNvPr id="8" name="Platshållare för bildnummer 10">
            <a:extLst>
              <a:ext uri="{FF2B5EF4-FFF2-40B4-BE49-F238E27FC236}">
                <a16:creationId xmlns:a16="http://schemas.microsoft.com/office/drawing/2014/main" id="{A8672C4C-A351-10B0-1D9F-1A2AEF5D1246}"/>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9526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lvl1pPr>
              <a:defRPr>
                <a:latin typeface="+mj-lt"/>
              </a:defRPr>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5F3972BD-C4CD-54EA-E852-2B388580E55B}"/>
              </a:ext>
            </a:extLst>
          </p:cNvPr>
          <p:cNvSpPr>
            <a:spLocks noGrp="1"/>
          </p:cNvSpPr>
          <p:nvPr>
            <p:ph type="pic" sz="quarter" idx="13"/>
          </p:nvPr>
        </p:nvSpPr>
        <p:spPr>
          <a:xfrm>
            <a:off x="838200" y="1809750"/>
            <a:ext cx="10515600" cy="4351110"/>
          </a:xfrm>
        </p:spPr>
        <p:txBody>
          <a:bodyPr/>
          <a:lstStyle/>
          <a:p>
            <a:r>
              <a:rPr lang="sv-SE"/>
              <a:t>Klicka på ikonen för att lägga till en bild</a:t>
            </a:r>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C2DC5740-2F7D-45E2-87A6-011DE728A1DF}" type="datetime1">
              <a:rPr lang="sv-SE" smtClean="0"/>
              <a:t>2024-11-11</a:t>
            </a:fld>
            <a:endParaRPr lang="sv-SE"/>
          </a:p>
        </p:txBody>
      </p:sp>
      <p:sp>
        <p:nvSpPr>
          <p:cNvPr id="4" name="Platshållare för bildnummer 10">
            <a:extLst>
              <a:ext uri="{FF2B5EF4-FFF2-40B4-BE49-F238E27FC236}">
                <a16:creationId xmlns:a16="http://schemas.microsoft.com/office/drawing/2014/main" id="{111CF4EE-C274-6910-B01F-A378EF5894DB}"/>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4053858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vå delar">
    <p:bg>
      <p:bgPr>
        <a:solidFill>
          <a:schemeClr val="bg1">
            <a:alpha val="74902"/>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77A6E3E5-36EA-B381-7DC9-BA9713FB8C15}"/>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mj-lt"/>
              <a:buAutoNum type="arabicPeriod"/>
              <a:defRPr sz="2400"/>
            </a:lvl1pPr>
            <a:lvl2pPr marL="677863" indent="-457200">
              <a:lnSpc>
                <a:spcPct val="110000"/>
              </a:lnSpc>
              <a:spcBef>
                <a:spcPts val="1000"/>
              </a:spcBef>
              <a:buFont typeface="+mj-lt"/>
              <a:buAutoNum type="arabicPeriod"/>
              <a:defRPr sz="2400"/>
            </a:lvl2pPr>
            <a:lvl3pPr marL="911225" indent="-457200">
              <a:lnSpc>
                <a:spcPct val="110000"/>
              </a:lnSpc>
              <a:spcBef>
                <a:spcPts val="1000"/>
              </a:spcBef>
              <a:buFont typeface="+mj-lt"/>
              <a:buAutoNum type="arabicPeriod"/>
              <a:defRPr sz="2400"/>
            </a:lvl3pPr>
            <a:lvl4pPr marL="1128713" indent="-457200">
              <a:lnSpc>
                <a:spcPct val="110000"/>
              </a:lnSpc>
              <a:spcBef>
                <a:spcPts val="1000"/>
              </a:spcBef>
              <a:buFont typeface="+mj-lt"/>
              <a:buAutoNum type="arabicPeriod"/>
              <a:defRPr sz="2400"/>
            </a:lvl4pPr>
            <a:lvl5pPr marL="1357313" indent="-457200">
              <a:lnSpc>
                <a:spcPct val="110000"/>
              </a:lnSpc>
              <a:spcBef>
                <a:spcPts val="1000"/>
              </a:spcBef>
              <a:buFont typeface="+mj-lt"/>
              <a:buAutoNum type="arabicPeriod"/>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054E3F0D-7B81-4199-8C8C-5B17D4DB004D}" type="datetime1">
              <a:rPr lang="sv-SE" smtClean="0"/>
              <a:t>2024-11-11</a:t>
            </a:fld>
            <a:endParaRPr lang="sv-SE"/>
          </a:p>
        </p:txBody>
      </p:sp>
      <p:sp>
        <p:nvSpPr>
          <p:cNvPr id="6" name="Platshållare för sidfot 5">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626B31-80D7-BB4A-E30B-BCBA1F48C2D9}"/>
              </a:ext>
            </a:extLst>
          </p:cNvPr>
          <p:cNvSpPr>
            <a:spLocks noGrp="1"/>
          </p:cNvSpPr>
          <p:nvPr>
            <p:ph type="sldNum" sz="quarter" idx="12"/>
          </p:nvPr>
        </p:nvSpPr>
        <p:spPr>
          <a:xfrm>
            <a:off x="8610600" y="6356350"/>
            <a:ext cx="2743200" cy="365125"/>
          </a:xfrm>
          <a:prstGeom prst="rect">
            <a:avLst/>
          </a:prstGeom>
        </p:spPr>
        <p:txBody>
          <a:bodyPr/>
          <a:lstStyle/>
          <a:p>
            <a:fld id="{4DD2DF74-6990-422F-AC83-F4AB90F77E66}" type="slidenum">
              <a:rPr lang="sv-SE" smtClean="0"/>
              <a:t>‹#›</a:t>
            </a:fld>
            <a:endParaRPr lang="sv-SE"/>
          </a:p>
        </p:txBody>
      </p:sp>
    </p:spTree>
    <p:extLst>
      <p:ext uri="{BB962C8B-B14F-4D97-AF65-F5344CB8AC3E}">
        <p14:creationId xmlns:p14="http://schemas.microsoft.com/office/powerpoint/2010/main" val="478555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o med vit bg">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43B8E4BB-F6F7-345B-F296-278EE43BF19E}"/>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tx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tx1"/>
                </a:solidFill>
              </a:defRPr>
            </a:lvl3pPr>
            <a:lvl4pPr marL="1371600" indent="-457200">
              <a:lnSpc>
                <a:spcPct val="110000"/>
              </a:lnSpc>
              <a:spcBef>
                <a:spcPts val="1000"/>
              </a:spcBef>
              <a:buFont typeface="Arial" panose="020B0604020202020204" pitchFamily="34" charset="0"/>
              <a:buChar char="•"/>
              <a:defRPr sz="2400">
                <a:solidFill>
                  <a:schemeClr val="tx1"/>
                </a:solidFill>
              </a:defRPr>
            </a:lvl4pPr>
            <a:lvl5pPr marL="1828800" indent="-457200">
              <a:lnSpc>
                <a:spcPct val="110000"/>
              </a:lnSpc>
              <a:spcBef>
                <a:spcPts val="1000"/>
              </a:spcBef>
              <a:buFont typeface="Arial" panose="020B0604020202020204" pitchFamily="34" charset="0"/>
              <a:buChar char="•"/>
              <a:defRPr sz="2400">
                <a:solidFill>
                  <a:schemeClr val="tx1"/>
                </a:solidFill>
              </a:defRPr>
            </a:lvl5pPr>
            <a:lvl6pPr marL="2286000" indent="-342900">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DA893DB3-F0F0-40B3-A2C4-05A93AE687E1}"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EA150671-AE35-2E21-D7ED-0D167C07636D}"/>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pic>
        <p:nvPicPr>
          <p:cNvPr id="9" name="Bildobjekt 8" descr="En bild som visar tecknad serie, illustration, design, konst&#10;&#10;Automatiskt genererad beskrivning med medelhög exakthet">
            <a:extLst>
              <a:ext uri="{FF2B5EF4-FFF2-40B4-BE49-F238E27FC236}">
                <a16:creationId xmlns:a16="http://schemas.microsoft.com/office/drawing/2014/main" id="{E2CCB304-6B2B-0966-EF05-EF0271F2D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8800" y="363600"/>
            <a:ext cx="883469" cy="781200"/>
          </a:xfrm>
          <a:prstGeom prst="rect">
            <a:avLst/>
          </a:prstGeom>
        </p:spPr>
      </p:pic>
    </p:spTree>
    <p:extLst>
      <p:ext uri="{BB962C8B-B14F-4D97-AF65-F5344CB8AC3E}">
        <p14:creationId xmlns:p14="http://schemas.microsoft.com/office/powerpoint/2010/main" val="166230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Utan logotyp">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D95CF856-9201-CF7A-424E-F93BDC7AFA1F}"/>
              </a:ext>
            </a:extLst>
          </p:cNvPr>
          <p:cNvSpPr>
            <a:spLocks noGrp="1"/>
          </p:cNvSpPr>
          <p:nvPr>
            <p:ph idx="1"/>
          </p:nvPr>
        </p:nvSpPr>
        <p:spPr>
          <a:xfrm>
            <a:off x="107577" y="108000"/>
            <a:ext cx="11940988" cy="662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7431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449419-6707-3FBF-5F92-2CF6550ADB70}"/>
              </a:ext>
            </a:extLst>
          </p:cNvPr>
          <p:cNvSpPr>
            <a:spLocks noGrp="1"/>
          </p:cNvSpPr>
          <p:nvPr>
            <p:ph type="title" hasCustomPrompt="1"/>
          </p:nvPr>
        </p:nvSpPr>
        <p:spPr>
          <a:xfrm>
            <a:off x="6253912" y="684442"/>
            <a:ext cx="4029459" cy="1080000"/>
          </a:xfrm>
        </p:spPr>
        <p:txBody>
          <a:bodyPr anchor="t">
            <a:noAutofit/>
          </a:bodyPr>
          <a:lstStyle>
            <a:lvl1pPr>
              <a:defRPr sz="3200">
                <a:latin typeface="+mj-lt"/>
              </a:defRPr>
            </a:lvl1pPr>
          </a:lstStyle>
          <a:p>
            <a:r>
              <a:rPr lang="sv-SE" dirty="0"/>
              <a:t>Rubrik</a:t>
            </a:r>
          </a:p>
        </p:txBody>
      </p:sp>
      <p:sp>
        <p:nvSpPr>
          <p:cNvPr id="16" name="Platshållare för text 15">
            <a:extLst>
              <a:ext uri="{FF2B5EF4-FFF2-40B4-BE49-F238E27FC236}">
                <a16:creationId xmlns:a16="http://schemas.microsoft.com/office/drawing/2014/main" id="{EC9891CB-2076-8505-CAB7-C9E10EB6E184}"/>
              </a:ext>
            </a:extLst>
          </p:cNvPr>
          <p:cNvSpPr>
            <a:spLocks noGrp="1"/>
          </p:cNvSpPr>
          <p:nvPr>
            <p:ph type="body" sz="quarter" idx="14" hasCustomPrompt="1"/>
          </p:nvPr>
        </p:nvSpPr>
        <p:spPr>
          <a:xfrm>
            <a:off x="6253163" y="1860100"/>
            <a:ext cx="4029459" cy="3896644"/>
          </a:xfrm>
        </p:spPr>
        <p:txBody>
          <a:bodyPr>
            <a:normAutofit/>
          </a:bodyPr>
          <a:lstStyle>
            <a:lvl1pPr marL="0" indent="0">
              <a:buFont typeface="Arial" panose="020B0604020202020204" pitchFamily="34" charset="0"/>
              <a:buNone/>
              <a:defRPr sz="1600">
                <a:latin typeface="Arial" panose="020B0604020202020204" pitchFamily="34" charset="0"/>
                <a:cs typeface="Arial" panose="020B0604020202020204" pitchFamily="34" charset="0"/>
              </a:defRPr>
            </a:lvl1pPr>
            <a:lvl2pPr marL="536575" indent="-228600">
              <a:defRPr sz="1600">
                <a:latin typeface="Arial" panose="020B0604020202020204" pitchFamily="34" charset="0"/>
                <a:cs typeface="Arial" panose="020B0604020202020204" pitchFamily="34" charset="0"/>
              </a:defRPr>
            </a:lvl2pPr>
            <a:lvl3pPr marL="804863" indent="-230400">
              <a:defRPr sz="1600">
                <a:latin typeface="Arial" panose="020B0604020202020204" pitchFamily="34" charset="0"/>
                <a:cs typeface="Arial" panose="020B0604020202020204" pitchFamily="34" charset="0"/>
              </a:defRPr>
            </a:lvl3pPr>
            <a:lvl4pPr marL="987425" indent="-230400">
              <a:defRPr sz="1600">
                <a:latin typeface="Arial" panose="020B0604020202020204" pitchFamily="34" charset="0"/>
                <a:cs typeface="Arial" panose="020B0604020202020204" pitchFamily="34" charset="0"/>
              </a:defRPr>
            </a:lvl4pPr>
            <a:lvl5pPr marL="1255713" indent="-250825">
              <a:defRPr sz="1600">
                <a:latin typeface="Arial" panose="020B0604020202020204" pitchFamily="34" charset="0"/>
                <a:cs typeface="Arial" panose="020B0604020202020204" pitchFamily="34" charset="0"/>
              </a:defRPr>
            </a:lvl5pPr>
          </a:lstStyle>
          <a:p>
            <a:pPr lvl="0"/>
            <a:r>
              <a:rPr lang="sv-SE" dirty="0"/>
              <a:t>Text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12">
            <a:extLst>
              <a:ext uri="{FF2B5EF4-FFF2-40B4-BE49-F238E27FC236}">
                <a16:creationId xmlns:a16="http://schemas.microsoft.com/office/drawing/2014/main" id="{D13312D6-8E84-3C7B-871C-D7B31D6688EE}"/>
              </a:ext>
            </a:extLst>
          </p:cNvPr>
          <p:cNvSpPr>
            <a:spLocks noGrp="1"/>
          </p:cNvSpPr>
          <p:nvPr>
            <p:ph type="pic" sz="quarter" idx="13"/>
          </p:nvPr>
        </p:nvSpPr>
        <p:spPr>
          <a:xfrm>
            <a:off x="-1643" y="1616"/>
            <a:ext cx="5436000" cy="6857119"/>
          </a:xfrm>
        </p:spPr>
        <p:txBody>
          <a:bodyPr/>
          <a:lstStyle/>
          <a:p>
            <a:r>
              <a:rPr lang="sv-SE"/>
              <a:t>Klicka på ikonen för att lägga till en bild</a:t>
            </a:r>
          </a:p>
        </p:txBody>
      </p:sp>
      <p:grpSp>
        <p:nvGrpSpPr>
          <p:cNvPr id="8" name="Grupp 7">
            <a:extLst>
              <a:ext uri="{FF2B5EF4-FFF2-40B4-BE49-F238E27FC236}">
                <a16:creationId xmlns:a16="http://schemas.microsoft.com/office/drawing/2014/main" id="{60BDED0E-76D6-59DD-CC18-730E313FD93A}"/>
              </a:ext>
              <a:ext uri="{C183D7F6-B498-43B3-948B-1728B52AA6E4}">
                <adec:decorative xmlns:adec="http://schemas.microsoft.com/office/drawing/2017/decorative" val="1"/>
              </a:ext>
            </a:extLst>
          </p:cNvPr>
          <p:cNvGrpSpPr/>
          <p:nvPr userDrawn="1"/>
        </p:nvGrpSpPr>
        <p:grpSpPr>
          <a:xfrm>
            <a:off x="5444392" y="-5630"/>
            <a:ext cx="0" cy="6858000"/>
            <a:chOff x="6606143" y="0"/>
            <a:chExt cx="0" cy="6858000"/>
          </a:xfrm>
        </p:grpSpPr>
        <p:cxnSp>
          <p:nvCxnSpPr>
            <p:cNvPr id="9" name="Rak 8">
              <a:extLst>
                <a:ext uri="{FF2B5EF4-FFF2-40B4-BE49-F238E27FC236}">
                  <a16:creationId xmlns:a16="http://schemas.microsoft.com/office/drawing/2014/main" id="{E293D267-A707-0CCB-7107-44DF5A331991}"/>
                </a:ext>
              </a:extLst>
            </p:cNvPr>
            <p:cNvCxnSpPr>
              <a:cxnSpLocks/>
            </p:cNvCxnSpPr>
            <p:nvPr/>
          </p:nvCxnSpPr>
          <p:spPr>
            <a:xfrm>
              <a:off x="6606143" y="0"/>
              <a:ext cx="0" cy="342900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25D27AA6-A717-BCC1-B7AC-F895D14F909E}"/>
                </a:ext>
              </a:extLst>
            </p:cNvPr>
            <p:cNvCxnSpPr>
              <a:cxnSpLocks/>
            </p:cNvCxnSpPr>
            <p:nvPr/>
          </p:nvCxnSpPr>
          <p:spPr>
            <a:xfrm>
              <a:off x="6606143" y="3429000"/>
              <a:ext cx="0" cy="1956497"/>
            </a:xfrm>
            <a:prstGeom prst="line">
              <a:avLst/>
            </a:prstGeom>
            <a:ln w="88900">
              <a:solidFill>
                <a:srgbClr val="E4022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D814D228-C0B8-D289-311B-22B3ADD4D7C8}"/>
                </a:ext>
              </a:extLst>
            </p:cNvPr>
            <p:cNvCxnSpPr>
              <a:cxnSpLocks/>
            </p:cNvCxnSpPr>
            <p:nvPr/>
          </p:nvCxnSpPr>
          <p:spPr>
            <a:xfrm>
              <a:off x="6606143" y="4818185"/>
              <a:ext cx="0" cy="2039815"/>
            </a:xfrm>
            <a:prstGeom prst="line">
              <a:avLst/>
            </a:prstGeom>
            <a:ln w="88900">
              <a:solidFill>
                <a:srgbClr val="FFCC00"/>
              </a:solidFill>
            </a:ln>
          </p:spPr>
          <p:style>
            <a:lnRef idx="1">
              <a:schemeClr val="accent1"/>
            </a:lnRef>
            <a:fillRef idx="0">
              <a:schemeClr val="accent1"/>
            </a:fillRef>
            <a:effectRef idx="0">
              <a:schemeClr val="accent1"/>
            </a:effectRef>
            <a:fontRef idx="minor">
              <a:schemeClr val="tx1"/>
            </a:fontRef>
          </p:style>
        </p:cxnSp>
      </p:grpSp>
      <p:sp>
        <p:nvSpPr>
          <p:cNvPr id="3" name="Platshållare för datum 2" hidden="1">
            <a:extLst>
              <a:ext uri="{FF2B5EF4-FFF2-40B4-BE49-F238E27FC236}">
                <a16:creationId xmlns:a16="http://schemas.microsoft.com/office/drawing/2014/main" id="{B73716C7-E96B-A2E6-3B74-78C9972E8D87}"/>
              </a:ext>
            </a:extLst>
          </p:cNvPr>
          <p:cNvSpPr>
            <a:spLocks noGrp="1"/>
          </p:cNvSpPr>
          <p:nvPr>
            <p:ph type="dt" sz="half" idx="15"/>
          </p:nvPr>
        </p:nvSpPr>
        <p:spPr/>
        <p:txBody>
          <a:bodyPr/>
          <a:lstStyle/>
          <a:p>
            <a:fld id="{391E89EB-0F78-4D4C-B84A-ACB3A8E93FFA}" type="datetime1">
              <a:rPr lang="sv-SE" smtClean="0"/>
              <a:t>2024-11-11</a:t>
            </a:fld>
            <a:endParaRPr lang="sv-SE"/>
          </a:p>
        </p:txBody>
      </p:sp>
      <p:sp>
        <p:nvSpPr>
          <p:cNvPr id="7" name="Platshållare för sidfot 6" hidden="1">
            <a:extLst>
              <a:ext uri="{FF2B5EF4-FFF2-40B4-BE49-F238E27FC236}">
                <a16:creationId xmlns:a16="http://schemas.microsoft.com/office/drawing/2014/main" id="{BE96FBBD-136F-41F2-E9DE-589F189E28DB}"/>
              </a:ext>
            </a:extLst>
          </p:cNvPr>
          <p:cNvSpPr>
            <a:spLocks noGrp="1"/>
          </p:cNvSpPr>
          <p:nvPr>
            <p:ph type="ftr" sz="quarter" idx="16"/>
          </p:nvPr>
        </p:nvSpPr>
        <p:spPr/>
        <p:txBody>
          <a:bodyPr/>
          <a:lstStyle/>
          <a:p>
            <a:endParaRPr lang="sv-SE"/>
          </a:p>
        </p:txBody>
      </p:sp>
      <p:sp>
        <p:nvSpPr>
          <p:cNvPr id="5" name="Platshållare för bildnummer 10">
            <a:extLst>
              <a:ext uri="{FF2B5EF4-FFF2-40B4-BE49-F238E27FC236}">
                <a16:creationId xmlns:a16="http://schemas.microsoft.com/office/drawing/2014/main" id="{9BB261C2-9794-9C03-8369-0B6DE185CB6A}"/>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55149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200" y="365125"/>
            <a:ext cx="9360000" cy="1325563"/>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43B8E4BB-F6F7-345B-F296-278EE43BF19E}"/>
              </a:ext>
            </a:extLst>
          </p:cNvPr>
          <p:cNvSpPr>
            <a:spLocks noGrp="1"/>
          </p:cNvSpPr>
          <p:nvPr>
            <p:ph type="body" sz="quarter" idx="13"/>
          </p:nvPr>
        </p:nvSpPr>
        <p:spPr>
          <a:xfrm>
            <a:off x="838200" y="1777322"/>
            <a:ext cx="10515600" cy="4383538"/>
          </a:xfrm>
        </p:spPr>
        <p:txBody>
          <a:bodyPr>
            <a:normAutofit/>
          </a:bodyPr>
          <a:lstStyle>
            <a:lvl1pPr marL="457200" indent="-457200">
              <a:lnSpc>
                <a:spcPct val="110000"/>
              </a:lnSpc>
              <a:spcBef>
                <a:spcPts val="1000"/>
              </a:spcBef>
              <a:buFont typeface="Arial" panose="020B0604020202020204" pitchFamily="34" charset="0"/>
              <a:buChar char="•"/>
              <a:defRPr sz="2400">
                <a:solidFill>
                  <a:schemeClr val="bg1"/>
                </a:solidFill>
              </a:defRPr>
            </a:lvl1pPr>
            <a:lvl2pPr marL="677863" indent="-457200">
              <a:lnSpc>
                <a:spcPct val="110000"/>
              </a:lnSpc>
              <a:spcBef>
                <a:spcPts val="1000"/>
              </a:spcBef>
              <a:buFont typeface="+mj-lt"/>
              <a:buAutoNum type="arabicPeriod"/>
              <a:defRPr sz="2400"/>
            </a:lvl2pPr>
            <a:lvl3pPr marL="914400" indent="-457200">
              <a:lnSpc>
                <a:spcPct val="110000"/>
              </a:lnSpc>
              <a:spcBef>
                <a:spcPts val="1000"/>
              </a:spcBef>
              <a:buFont typeface="Arial" panose="020B0604020202020204" pitchFamily="34" charset="0"/>
              <a:buChar char="•"/>
              <a:defRPr sz="2400">
                <a:solidFill>
                  <a:schemeClr val="bg1"/>
                </a:solidFill>
              </a:defRPr>
            </a:lvl3pPr>
            <a:lvl4pPr marL="1371600" indent="-457200">
              <a:lnSpc>
                <a:spcPct val="110000"/>
              </a:lnSpc>
              <a:spcBef>
                <a:spcPts val="1000"/>
              </a:spcBef>
              <a:buFont typeface="Arial" panose="020B0604020202020204" pitchFamily="34" charset="0"/>
              <a:buChar char="•"/>
              <a:defRPr sz="2400">
                <a:solidFill>
                  <a:schemeClr val="bg1"/>
                </a:solidFill>
              </a:defRPr>
            </a:lvl4pPr>
            <a:lvl5pPr marL="1828800" indent="-457200">
              <a:lnSpc>
                <a:spcPct val="110000"/>
              </a:lnSpc>
              <a:spcBef>
                <a:spcPts val="1000"/>
              </a:spcBef>
              <a:buFont typeface="Arial" panose="020B0604020202020204" pitchFamily="34" charset="0"/>
              <a:buChar char="•"/>
              <a:defRPr sz="2400">
                <a:solidFill>
                  <a:schemeClr val="bg1"/>
                </a:solidFill>
              </a:defRPr>
            </a:lvl5pPr>
            <a:lvl6pPr marL="2286000" indent="-342900">
              <a:spcBef>
                <a:spcPts val="10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DA893DB3-F0F0-40B3-A2C4-05A93AE687E1}"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3BABFEC6-A732-4504-7EF5-285C50F62976}"/>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69939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Nytt kapitel Röd">
    <p:bg>
      <p:bgPr>
        <a:solidFill>
          <a:srgbClr val="E4022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4EEB1-45DE-CC4E-893F-239B2E1EDBF2}"/>
              </a:ext>
            </a:extLst>
          </p:cNvPr>
          <p:cNvSpPr>
            <a:spLocks noGrp="1"/>
          </p:cNvSpPr>
          <p:nvPr>
            <p:ph type="ctrTitle"/>
          </p:nvPr>
        </p:nvSpPr>
        <p:spPr>
          <a:xfrm>
            <a:off x="1524000" y="1620000"/>
            <a:ext cx="9144000" cy="2387600"/>
          </a:xfrm>
        </p:spPr>
        <p:txBody>
          <a:bodyPr anchor="b"/>
          <a:lstStyle>
            <a:lvl1pPr algn="ctr">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B9255D17-DB2E-F644-A245-A14E4496D4B5}"/>
              </a:ext>
            </a:extLst>
          </p:cNvPr>
          <p:cNvSpPr>
            <a:spLocks noGrp="1"/>
          </p:cNvSpPr>
          <p:nvPr>
            <p:ph type="subTitle" idx="1"/>
          </p:nvPr>
        </p:nvSpPr>
        <p:spPr>
          <a:xfrm>
            <a:off x="1524000" y="41400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hidden="1">
            <a:extLst>
              <a:ext uri="{FF2B5EF4-FFF2-40B4-BE49-F238E27FC236}">
                <a16:creationId xmlns:a16="http://schemas.microsoft.com/office/drawing/2014/main" id="{0DA03ECB-B218-4D47-9AE5-799BDEA202DC}"/>
              </a:ext>
            </a:extLst>
          </p:cNvPr>
          <p:cNvSpPr>
            <a:spLocks noGrp="1"/>
          </p:cNvSpPr>
          <p:nvPr>
            <p:ph type="dt" sz="half" idx="10"/>
          </p:nvPr>
        </p:nvSpPr>
        <p:spPr/>
        <p:txBody>
          <a:bodyPr/>
          <a:lstStyle/>
          <a:p>
            <a:fld id="{CAFE1BD0-108A-42E9-AD57-DFEBFEFD24FD}" type="datetime1">
              <a:rPr lang="sv-SE" smtClean="0"/>
              <a:t>2024-11-11</a:t>
            </a:fld>
            <a:endParaRPr lang="sv-SE"/>
          </a:p>
        </p:txBody>
      </p:sp>
      <p:sp>
        <p:nvSpPr>
          <p:cNvPr id="5" name="Platshållare för sidfot 4" hidden="1">
            <a:extLst>
              <a:ext uri="{FF2B5EF4-FFF2-40B4-BE49-F238E27FC236}">
                <a16:creationId xmlns:a16="http://schemas.microsoft.com/office/drawing/2014/main" id="{CAB833B1-FD36-1F49-9633-1841AA2156E7}"/>
              </a:ext>
            </a:extLst>
          </p:cNvPr>
          <p:cNvSpPr>
            <a:spLocks noGrp="1"/>
          </p:cNvSpPr>
          <p:nvPr>
            <p:ph type="ftr" sz="quarter" idx="11"/>
          </p:nvPr>
        </p:nvSpPr>
        <p:spPr/>
        <p:txBody>
          <a:bodyPr/>
          <a:lstStyle/>
          <a:p>
            <a:endParaRPr lang="sv-SE"/>
          </a:p>
        </p:txBody>
      </p:sp>
      <p:sp>
        <p:nvSpPr>
          <p:cNvPr id="6" name="Platshållare för bildnummer 10">
            <a:extLst>
              <a:ext uri="{FF2B5EF4-FFF2-40B4-BE49-F238E27FC236}">
                <a16:creationId xmlns:a16="http://schemas.microsoft.com/office/drawing/2014/main" id="{EF9FBA37-661F-F6FB-94F7-DCAFAC358930}"/>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49067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Nytt kapitel Blå">
    <p:bg>
      <p:bgPr>
        <a:solidFill>
          <a:srgbClr val="0069B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4EEB1-45DE-CC4E-893F-239B2E1EDBF2}"/>
              </a:ext>
            </a:extLst>
          </p:cNvPr>
          <p:cNvSpPr>
            <a:spLocks noGrp="1"/>
          </p:cNvSpPr>
          <p:nvPr>
            <p:ph type="ctrTitle"/>
          </p:nvPr>
        </p:nvSpPr>
        <p:spPr>
          <a:xfrm>
            <a:off x="1524000" y="1620000"/>
            <a:ext cx="9144000" cy="2387600"/>
          </a:xfrm>
        </p:spPr>
        <p:txBody>
          <a:bodyPr anchor="b"/>
          <a:lstStyle>
            <a:lvl1pPr algn="ctr">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B9255D17-DB2E-F644-A245-A14E4496D4B5}"/>
              </a:ext>
            </a:extLst>
          </p:cNvPr>
          <p:cNvSpPr>
            <a:spLocks noGrp="1"/>
          </p:cNvSpPr>
          <p:nvPr>
            <p:ph type="subTitle" idx="1"/>
          </p:nvPr>
        </p:nvSpPr>
        <p:spPr>
          <a:xfrm>
            <a:off x="1524000" y="41400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hidden="1">
            <a:extLst>
              <a:ext uri="{FF2B5EF4-FFF2-40B4-BE49-F238E27FC236}">
                <a16:creationId xmlns:a16="http://schemas.microsoft.com/office/drawing/2014/main" id="{0DA03ECB-B218-4D47-9AE5-799BDEA202DC}"/>
              </a:ext>
            </a:extLst>
          </p:cNvPr>
          <p:cNvSpPr>
            <a:spLocks noGrp="1"/>
          </p:cNvSpPr>
          <p:nvPr>
            <p:ph type="dt" sz="half" idx="10"/>
          </p:nvPr>
        </p:nvSpPr>
        <p:spPr/>
        <p:txBody>
          <a:bodyPr/>
          <a:lstStyle/>
          <a:p>
            <a:fld id="{1FD85C76-36C6-4E84-A9E8-7CCEB7C2847D}" type="datetime1">
              <a:rPr lang="sv-SE" smtClean="0"/>
              <a:t>2024-11-11</a:t>
            </a:fld>
            <a:endParaRPr lang="sv-SE"/>
          </a:p>
        </p:txBody>
      </p:sp>
      <p:sp>
        <p:nvSpPr>
          <p:cNvPr id="5" name="Platshållare för sidfot 4" hidden="1">
            <a:extLst>
              <a:ext uri="{FF2B5EF4-FFF2-40B4-BE49-F238E27FC236}">
                <a16:creationId xmlns:a16="http://schemas.microsoft.com/office/drawing/2014/main" id="{CAB833B1-FD36-1F49-9633-1841AA2156E7}"/>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63C80704-9E47-289F-F41D-6B81D958E85A}"/>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160968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Nytt kapitel Gul">
    <p:bg>
      <p:bgPr>
        <a:solidFill>
          <a:srgbClr val="FFCC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4EEB1-45DE-CC4E-893F-239B2E1EDBF2}"/>
              </a:ext>
            </a:extLst>
          </p:cNvPr>
          <p:cNvSpPr>
            <a:spLocks noGrp="1"/>
          </p:cNvSpPr>
          <p:nvPr>
            <p:ph type="ctrTitle"/>
          </p:nvPr>
        </p:nvSpPr>
        <p:spPr>
          <a:xfrm>
            <a:off x="1522800" y="1620000"/>
            <a:ext cx="9144000" cy="2387600"/>
          </a:xfrm>
        </p:spPr>
        <p:txBody>
          <a:bodyPr anchor="b"/>
          <a:lstStyle>
            <a:lvl1pPr algn="ctr">
              <a:defRPr sz="6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B9255D17-DB2E-F644-A245-A14E4496D4B5}"/>
              </a:ext>
            </a:extLst>
          </p:cNvPr>
          <p:cNvSpPr>
            <a:spLocks noGrp="1"/>
          </p:cNvSpPr>
          <p:nvPr>
            <p:ph type="subTitle" idx="1"/>
          </p:nvPr>
        </p:nvSpPr>
        <p:spPr>
          <a:xfrm>
            <a:off x="1522800" y="4140000"/>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hidden="1">
            <a:extLst>
              <a:ext uri="{FF2B5EF4-FFF2-40B4-BE49-F238E27FC236}">
                <a16:creationId xmlns:a16="http://schemas.microsoft.com/office/drawing/2014/main" id="{0DA03ECB-B218-4D47-9AE5-799BDEA202DC}"/>
              </a:ext>
            </a:extLst>
          </p:cNvPr>
          <p:cNvSpPr>
            <a:spLocks noGrp="1"/>
          </p:cNvSpPr>
          <p:nvPr>
            <p:ph type="dt" sz="half" idx="10"/>
          </p:nvPr>
        </p:nvSpPr>
        <p:spPr/>
        <p:txBody>
          <a:bodyPr/>
          <a:lstStyle/>
          <a:p>
            <a:fld id="{750E418B-A626-4FBB-A42B-429FCAAE6773}" type="datetime1">
              <a:rPr lang="sv-SE" smtClean="0"/>
              <a:t>2024-11-11</a:t>
            </a:fld>
            <a:endParaRPr lang="sv-SE"/>
          </a:p>
        </p:txBody>
      </p:sp>
      <p:sp>
        <p:nvSpPr>
          <p:cNvPr id="5" name="Platshållare för sidfot 4" hidden="1">
            <a:extLst>
              <a:ext uri="{FF2B5EF4-FFF2-40B4-BE49-F238E27FC236}">
                <a16:creationId xmlns:a16="http://schemas.microsoft.com/office/drawing/2014/main" id="{CAB833B1-FD36-1F49-9633-1841AA2156E7}"/>
              </a:ext>
            </a:extLst>
          </p:cNvPr>
          <p:cNvSpPr>
            <a:spLocks noGrp="1"/>
          </p:cNvSpPr>
          <p:nvPr>
            <p:ph type="ftr" sz="quarter" idx="11"/>
          </p:nvPr>
        </p:nvSpPr>
        <p:spPr/>
        <p:txBody>
          <a:bodyPr/>
          <a:lstStyle/>
          <a:p>
            <a:endParaRPr lang="sv-SE"/>
          </a:p>
        </p:txBody>
      </p:sp>
      <p:sp>
        <p:nvSpPr>
          <p:cNvPr id="6" name="Platshållare för bildnummer 10">
            <a:extLst>
              <a:ext uri="{FF2B5EF4-FFF2-40B4-BE49-F238E27FC236}">
                <a16:creationId xmlns:a16="http://schemas.microsoft.com/office/drawing/2014/main" id="{7E5C8BBA-C1AD-C8D2-0E5B-C8123F0D1A55}"/>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60324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2FF5F-E23B-AC3B-6815-D35A169DA779}"/>
              </a:ext>
            </a:extLst>
          </p:cNvPr>
          <p:cNvSpPr>
            <a:spLocks noGrp="1"/>
          </p:cNvSpPr>
          <p:nvPr>
            <p:ph type="title"/>
          </p:nvPr>
        </p:nvSpPr>
        <p:spPr>
          <a:xfrm>
            <a:off x="838199" y="365125"/>
            <a:ext cx="9360000" cy="1325563"/>
          </a:xfrm>
        </p:spPr>
        <p:txBody>
          <a:bodyPr/>
          <a:lstStyle/>
          <a:p>
            <a:r>
              <a:rPr lang="sv-SE"/>
              <a:t>Klicka här för att ändra mall för rubrikformat</a:t>
            </a:r>
          </a:p>
        </p:txBody>
      </p:sp>
      <p:sp>
        <p:nvSpPr>
          <p:cNvPr id="4" name="Platshållare för tabell 3">
            <a:extLst>
              <a:ext uri="{FF2B5EF4-FFF2-40B4-BE49-F238E27FC236}">
                <a16:creationId xmlns:a16="http://schemas.microsoft.com/office/drawing/2014/main" id="{FA2DA2AC-850D-1C7A-0D35-5BCA5DA37EE7}"/>
              </a:ext>
            </a:extLst>
          </p:cNvPr>
          <p:cNvSpPr>
            <a:spLocks noGrp="1"/>
          </p:cNvSpPr>
          <p:nvPr>
            <p:ph type="tbl" sz="quarter" idx="14"/>
          </p:nvPr>
        </p:nvSpPr>
        <p:spPr>
          <a:xfrm>
            <a:off x="838200" y="1809750"/>
            <a:ext cx="10515600" cy="4351338"/>
          </a:xfrm>
        </p:spPr>
        <p:txBody>
          <a:bodyPr/>
          <a:lstStyle/>
          <a:p>
            <a:r>
              <a:rPr lang="sv-SE"/>
              <a:t>Klicka på ikonen för att lägga till en tabell</a:t>
            </a:r>
          </a:p>
        </p:txBody>
      </p:sp>
      <p:sp>
        <p:nvSpPr>
          <p:cNvPr id="5" name="Platshållare för datum 4" hidden="1">
            <a:extLst>
              <a:ext uri="{FF2B5EF4-FFF2-40B4-BE49-F238E27FC236}">
                <a16:creationId xmlns:a16="http://schemas.microsoft.com/office/drawing/2014/main" id="{337E935A-2047-F4D2-A930-D298B05ADBB2}"/>
              </a:ext>
            </a:extLst>
          </p:cNvPr>
          <p:cNvSpPr>
            <a:spLocks noGrp="1"/>
          </p:cNvSpPr>
          <p:nvPr>
            <p:ph type="dt" sz="half" idx="10"/>
          </p:nvPr>
        </p:nvSpPr>
        <p:spPr/>
        <p:txBody>
          <a:bodyPr/>
          <a:lstStyle/>
          <a:p>
            <a:fld id="{A9C1E021-8D82-413B-986C-AB4F4228E8D9}" type="datetime1">
              <a:rPr lang="sv-SE" smtClean="0"/>
              <a:t>2024-11-11</a:t>
            </a:fld>
            <a:endParaRPr lang="sv-SE"/>
          </a:p>
        </p:txBody>
      </p:sp>
      <p:sp>
        <p:nvSpPr>
          <p:cNvPr id="6" name="Platshållare för sidfot 5" hidden="1">
            <a:extLst>
              <a:ext uri="{FF2B5EF4-FFF2-40B4-BE49-F238E27FC236}">
                <a16:creationId xmlns:a16="http://schemas.microsoft.com/office/drawing/2014/main" id="{B5D5164B-6FA5-ABD9-9F3B-DFB52AF6CA6B}"/>
              </a:ext>
            </a:extLst>
          </p:cNvPr>
          <p:cNvSpPr>
            <a:spLocks noGrp="1"/>
          </p:cNvSpPr>
          <p:nvPr>
            <p:ph type="ftr" sz="quarter" idx="11"/>
          </p:nvPr>
        </p:nvSpPr>
        <p:spPr/>
        <p:txBody>
          <a:bodyPr/>
          <a:lstStyle/>
          <a:p>
            <a:endParaRPr lang="sv-SE"/>
          </a:p>
        </p:txBody>
      </p:sp>
      <p:sp>
        <p:nvSpPr>
          <p:cNvPr id="7" name="Platshållare för bildnummer 10">
            <a:extLst>
              <a:ext uri="{FF2B5EF4-FFF2-40B4-BE49-F238E27FC236}">
                <a16:creationId xmlns:a16="http://schemas.microsoft.com/office/drawing/2014/main" id="{FD69853A-80ED-02A4-78BC-AEE695526120}"/>
              </a:ext>
            </a:extLst>
          </p:cNvPr>
          <p:cNvSpPr>
            <a:spLocks noGrp="1"/>
          </p:cNvSpPr>
          <p:nvPr>
            <p:ph type="sldNum" sz="quarter" idx="12"/>
          </p:nvPr>
        </p:nvSpPr>
        <p:spPr>
          <a:xfrm>
            <a:off x="9368332" y="6538084"/>
            <a:ext cx="2743200"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23802854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7ABA368-B0B3-376C-A4A3-5678B4E9031E}"/>
              </a:ext>
            </a:extLst>
          </p:cNvPr>
          <p:cNvSpPr>
            <a:spLocks noGrp="1"/>
          </p:cNvSpPr>
          <p:nvPr>
            <p:ph type="title"/>
          </p:nvPr>
        </p:nvSpPr>
        <p:spPr>
          <a:xfrm>
            <a:off x="838200" y="365125"/>
            <a:ext cx="9261629"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5060174-DDB9-6B9E-A21B-E55897ED8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8" name="Grupp 7" descr="Högskolan i Gävle logotyp">
            <a:extLst>
              <a:ext uri="{FF2B5EF4-FFF2-40B4-BE49-F238E27FC236}">
                <a16:creationId xmlns:a16="http://schemas.microsoft.com/office/drawing/2014/main" id="{3455A3AA-598E-4433-A342-8F07D5882550}"/>
              </a:ext>
            </a:extLst>
          </p:cNvPr>
          <p:cNvGrpSpPr/>
          <p:nvPr userDrawn="1"/>
        </p:nvGrpSpPr>
        <p:grpSpPr>
          <a:xfrm>
            <a:off x="10379826" y="-2165"/>
            <a:ext cx="1429789" cy="1435331"/>
            <a:chOff x="10379826" y="-1"/>
            <a:chExt cx="1429789" cy="1435331"/>
          </a:xfrm>
        </p:grpSpPr>
        <p:sp>
          <p:nvSpPr>
            <p:cNvPr id="9" name="Rektangel 8">
              <a:extLst>
                <a:ext uri="{FF2B5EF4-FFF2-40B4-BE49-F238E27FC236}">
                  <a16:creationId xmlns:a16="http://schemas.microsoft.com/office/drawing/2014/main" id="{2065ADAC-3AD9-91C4-3511-B4A89E76035B}"/>
                </a:ext>
              </a:extLst>
            </p:cNvPr>
            <p:cNvSpPr/>
            <p:nvPr/>
          </p:nvSpPr>
          <p:spPr>
            <a:xfrm>
              <a:off x="10379826" y="-1"/>
              <a:ext cx="1429789" cy="1435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00C6B68-11B4-4BCF-DAF1-84A0F6D9CBF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648734" y="365125"/>
              <a:ext cx="880884" cy="773894"/>
            </a:xfrm>
            <a:prstGeom prst="rect">
              <a:avLst/>
            </a:prstGeom>
          </p:spPr>
        </p:pic>
      </p:grpSp>
      <p:sp>
        <p:nvSpPr>
          <p:cNvPr id="4" name="Platshållare för datum 3">
            <a:extLst>
              <a:ext uri="{FF2B5EF4-FFF2-40B4-BE49-F238E27FC236}">
                <a16:creationId xmlns:a16="http://schemas.microsoft.com/office/drawing/2014/main" id="{C47A3B24-A646-7915-0524-C9B2331A7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220DD-3ABF-451C-A485-CAE3BE80C6B3}" type="datetime1">
              <a:rPr lang="sv-SE" smtClean="0"/>
              <a:t>2024-11-11</a:t>
            </a:fld>
            <a:endParaRPr lang="sv-SE"/>
          </a:p>
        </p:txBody>
      </p:sp>
      <p:sp>
        <p:nvSpPr>
          <p:cNvPr id="5" name="Platshållare för sidfot 4">
            <a:extLst>
              <a:ext uri="{FF2B5EF4-FFF2-40B4-BE49-F238E27FC236}">
                <a16:creationId xmlns:a16="http://schemas.microsoft.com/office/drawing/2014/main" id="{EE33286D-187D-0ABB-338F-688F1AEBD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7" name="Platshållare för bildnummer 10">
            <a:extLst>
              <a:ext uri="{FF2B5EF4-FFF2-40B4-BE49-F238E27FC236}">
                <a16:creationId xmlns:a16="http://schemas.microsoft.com/office/drawing/2014/main" id="{F088560B-B214-6C38-2DD8-02A7BAB4717C}"/>
              </a:ext>
            </a:extLst>
          </p:cNvPr>
          <p:cNvSpPr>
            <a:spLocks noGrp="1"/>
          </p:cNvSpPr>
          <p:nvPr>
            <p:ph type="sldNum" sz="quarter" idx="4"/>
          </p:nvPr>
        </p:nvSpPr>
        <p:spPr>
          <a:xfrm>
            <a:off x="9368332" y="6538084"/>
            <a:ext cx="2743200" cy="365125"/>
          </a:xfrm>
          <a:prstGeom prst="rect">
            <a:avLst/>
          </a:prstGeom>
        </p:spPr>
        <p:txBody>
          <a:bodyPr/>
          <a:lstStyle>
            <a:lvl1pPr algn="r">
              <a:defRPr sz="1000">
                <a:solidFill>
                  <a:schemeClr val="tx1"/>
                </a:solidFill>
                <a:latin typeface="Arial" panose="020B0604020202020204" pitchFamily="34" charset="0"/>
                <a:cs typeface="Arial" panose="020B0604020202020204" pitchFamily="34" charset="0"/>
              </a:defRPr>
            </a:lvl1pPr>
          </a:lstStyle>
          <a:p>
            <a:fld id="{4BF7432F-DDCD-8F4B-8445-6E1BBD663612}" type="slidenum">
              <a:rPr lang="sv-SE" smtClean="0"/>
              <a:pPr/>
              <a:t>‹#›</a:t>
            </a:fld>
            <a:endParaRPr lang="sv-SE" dirty="0"/>
          </a:p>
        </p:txBody>
      </p:sp>
    </p:spTree>
    <p:extLst>
      <p:ext uri="{BB962C8B-B14F-4D97-AF65-F5344CB8AC3E}">
        <p14:creationId xmlns:p14="http://schemas.microsoft.com/office/powerpoint/2010/main" val="3782000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82" r:id="rId3"/>
    <p:sldLayoutId id="2147483650" r:id="rId4"/>
    <p:sldLayoutId id="2147483711" r:id="rId5"/>
    <p:sldLayoutId id="2147483708" r:id="rId6"/>
    <p:sldLayoutId id="2147483709" r:id="rId7"/>
    <p:sldLayoutId id="2147483710" r:id="rId8"/>
    <p:sldLayoutId id="2147483692" r:id="rId9"/>
    <p:sldLayoutId id="2147483693" r:id="rId10"/>
    <p:sldLayoutId id="2147483691" r:id="rId11"/>
    <p:sldLayoutId id="2147483702" r:id="rId12"/>
    <p:sldLayoutId id="2147483684" r:id="rId13"/>
    <p:sldLayoutId id="2147483683" r:id="rId14"/>
    <p:sldLayoutId id="2147483686" r:id="rId15"/>
    <p:sldLayoutId id="2147483680" r:id="rId16"/>
    <p:sldLayoutId id="2147483699" r:id="rId17"/>
    <p:sldLayoutId id="2147483706" r:id="rId18"/>
    <p:sldLayoutId id="2147483655" r:id="rId19"/>
    <p:sldLayoutId id="2147483660" r:id="rId20"/>
    <p:sldLayoutId id="2147483661" r:id="rId21"/>
    <p:sldLayoutId id="2147483664" r:id="rId22"/>
    <p:sldLayoutId id="2147483695" r:id="rId23"/>
    <p:sldLayoutId id="2147483653" r:id="rId24"/>
    <p:sldLayoutId id="2147483654" r:id="rId25"/>
    <p:sldLayoutId id="2147483703" r:id="rId26"/>
    <p:sldLayoutId id="2147483681" r:id="rId27"/>
    <p:sldLayoutId id="2147483656" r:id="rId28"/>
    <p:sldLayoutId id="2147483657" r:id="rId29"/>
    <p:sldLayoutId id="2147483685" r:id="rId30"/>
    <p:sldLayoutId id="2147483713" r:id="rId31"/>
    <p:sldLayoutId id="2147483712" r:id="rId32"/>
  </p:sldLayoutIdLst>
  <p:hf hdr="0" ftr="0" dt="0"/>
  <p:txStyles>
    <p:titleStyle>
      <a:lvl1pPr algn="l" defTabSz="914400" rtl="0" eaLnBrk="1" latinLnBrk="0" hangingPunct="1">
        <a:lnSpc>
          <a:spcPct val="90000"/>
        </a:lnSpc>
        <a:spcBef>
          <a:spcPct val="0"/>
        </a:spcBef>
        <a:buNone/>
        <a:defRPr sz="6000" b="0" i="0" kern="1200" baseline="0">
          <a:solidFill>
            <a:schemeClr val="tx1"/>
          </a:solidFill>
          <a:latin typeface="Playfair Display Extra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1pPr>
      <a:lvl2pPr marL="449263"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2pPr>
      <a:lvl3pPr marL="682625"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3pPr>
      <a:lvl4pPr marL="900113"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4pPr>
      <a:lvl5pPr marL="1150938" indent="-250825"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ig.se/forskning/forskarpresentationer/aha/socialt-arbete/stefan-sjoberg" TargetMode="External"/><Relationship Id="rId2" Type="http://schemas.openxmlformats.org/officeDocument/2006/relationships/hyperlink" Target="mailto:stefan.sjoberg@hig.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10F03F-C033-ACE6-4975-A6C037029DCC}"/>
              </a:ext>
            </a:extLst>
          </p:cNvPr>
          <p:cNvSpPr>
            <a:spLocks noGrp="1"/>
          </p:cNvSpPr>
          <p:nvPr>
            <p:ph type="ctrTitle"/>
          </p:nvPr>
        </p:nvSpPr>
        <p:spPr>
          <a:xfrm>
            <a:off x="1033289" y="589059"/>
            <a:ext cx="9144000" cy="2387600"/>
          </a:xfrm>
        </p:spPr>
        <p:txBody>
          <a:bodyPr/>
          <a:lstStyle/>
          <a:p>
            <a:r>
              <a:rPr lang="sv-SE" sz="5400" dirty="0"/>
              <a:t>Samhällsarbetets betydelse för socionomutbildningen och nya Socialtjänstlagen</a:t>
            </a:r>
          </a:p>
        </p:txBody>
      </p:sp>
      <p:sp>
        <p:nvSpPr>
          <p:cNvPr id="3" name="Underrubrik 2">
            <a:extLst>
              <a:ext uri="{FF2B5EF4-FFF2-40B4-BE49-F238E27FC236}">
                <a16:creationId xmlns:a16="http://schemas.microsoft.com/office/drawing/2014/main" id="{E3D6CEBF-6845-A41C-3053-43BF87B63B16}"/>
              </a:ext>
            </a:extLst>
          </p:cNvPr>
          <p:cNvSpPr>
            <a:spLocks noGrp="1"/>
          </p:cNvSpPr>
          <p:nvPr>
            <p:ph type="subTitle" idx="1"/>
          </p:nvPr>
        </p:nvSpPr>
        <p:spPr>
          <a:xfrm>
            <a:off x="4199963" y="5375940"/>
            <a:ext cx="5105401" cy="1317812"/>
          </a:xfrm>
        </p:spPr>
        <p:txBody>
          <a:bodyPr>
            <a:normAutofit fontScale="77500" lnSpcReduction="20000"/>
          </a:bodyPr>
          <a:lstStyle/>
          <a:p>
            <a:pPr algn="l"/>
            <a:r>
              <a:rPr lang="sv-SE" dirty="0"/>
              <a:t>Konferens om socionomutbildningen</a:t>
            </a:r>
          </a:p>
          <a:p>
            <a:pPr algn="l"/>
            <a:r>
              <a:rPr lang="sv-SE"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Te</a:t>
            </a:r>
            <a:r>
              <a:rPr lang="sv-SE" dirty="0"/>
              <a:t>ma: Socionomutbildningen i nutid </a:t>
            </a:r>
          </a:p>
          <a:p>
            <a:pPr algn="l"/>
            <a:r>
              <a:rPr lang="sv-SE" dirty="0"/>
              <a:t>FSSOC/CSA</a:t>
            </a:r>
          </a:p>
          <a:p>
            <a:pPr algn="l"/>
            <a:r>
              <a:rPr lang="sv-SE" dirty="0"/>
              <a:t>Stockholm, 14 november 2024</a:t>
            </a:r>
          </a:p>
        </p:txBody>
      </p:sp>
      <p:sp>
        <p:nvSpPr>
          <p:cNvPr id="4" name="Platshållare för bildnummer 3">
            <a:extLst>
              <a:ext uri="{FF2B5EF4-FFF2-40B4-BE49-F238E27FC236}">
                <a16:creationId xmlns:a16="http://schemas.microsoft.com/office/drawing/2014/main" id="{B1261ABD-65DF-3C9C-E52E-ECD9023EFAEF}"/>
              </a:ext>
            </a:extLst>
          </p:cNvPr>
          <p:cNvSpPr>
            <a:spLocks noGrp="1"/>
          </p:cNvSpPr>
          <p:nvPr>
            <p:ph type="sldNum" sz="quarter" idx="12"/>
          </p:nvPr>
        </p:nvSpPr>
        <p:spPr/>
        <p:txBody>
          <a:bodyPr/>
          <a:lstStyle/>
          <a:p>
            <a:fld id="{4BF7432F-DDCD-8F4B-8445-6E1BBD663612}" type="slidenum">
              <a:rPr lang="sv-SE" smtClean="0"/>
              <a:pPr/>
              <a:t>1</a:t>
            </a:fld>
            <a:endParaRPr lang="sv-SE" dirty="0"/>
          </a:p>
        </p:txBody>
      </p:sp>
      <p:sp>
        <p:nvSpPr>
          <p:cNvPr id="8" name="textruta 7">
            <a:extLst>
              <a:ext uri="{FF2B5EF4-FFF2-40B4-BE49-F238E27FC236}">
                <a16:creationId xmlns:a16="http://schemas.microsoft.com/office/drawing/2014/main" id="{741399B4-5949-2A1A-9690-181A7F2932D5}"/>
              </a:ext>
            </a:extLst>
          </p:cNvPr>
          <p:cNvSpPr txBox="1"/>
          <p:nvPr/>
        </p:nvSpPr>
        <p:spPr>
          <a:xfrm>
            <a:off x="878540" y="3236716"/>
            <a:ext cx="9045389" cy="1579920"/>
          </a:xfrm>
          <a:prstGeom prst="rect">
            <a:avLst/>
          </a:prstGeom>
          <a:noFill/>
        </p:spPr>
        <p:txBody>
          <a:bodyPr wrap="square">
            <a:spAutoFit/>
          </a:bodyPr>
          <a:lstStyle/>
          <a:p>
            <a:pPr>
              <a:spcAft>
                <a:spcPts val="800"/>
              </a:spcAft>
            </a:pPr>
            <a:r>
              <a:rPr lang="sv-S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Sabine Gruber, professor i socialt arbete, Mittuniversitetet</a:t>
            </a:r>
          </a:p>
          <a:p>
            <a:pPr>
              <a:spcAft>
                <a:spcPts val="800"/>
              </a:spcAft>
            </a:pPr>
            <a:r>
              <a:rPr lang="sv-S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Lisa Kings, docent i socialt arbete, Södertörns högskola</a:t>
            </a:r>
          </a:p>
          <a:p>
            <a:pPr>
              <a:spcAft>
                <a:spcPts val="800"/>
              </a:spcAft>
            </a:pPr>
            <a:r>
              <a:rPr lang="sv-S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Stefan Sjöberg, docent i socialt arbete, Högskolan i Gävle</a:t>
            </a:r>
          </a:p>
          <a:p>
            <a:pPr>
              <a:spcAft>
                <a:spcPts val="800"/>
              </a:spcAft>
            </a:pPr>
            <a:r>
              <a:rPr lang="sv-S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Päivi Turunen, universitetslektor i socialt arbete, Högskolan i Gävle</a:t>
            </a:r>
          </a:p>
          <a:p>
            <a:pPr>
              <a:spcAft>
                <a:spcPts val="800"/>
              </a:spcAft>
            </a:pPr>
            <a:r>
              <a:rPr lang="sv-S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Thomas Öhlund, universitetslektor i socialt arbete, Stockholms universitet</a:t>
            </a:r>
          </a:p>
        </p:txBody>
      </p:sp>
      <p:sp>
        <p:nvSpPr>
          <p:cNvPr id="9" name="textruta 8">
            <a:extLst>
              <a:ext uri="{FF2B5EF4-FFF2-40B4-BE49-F238E27FC236}">
                <a16:creationId xmlns:a16="http://schemas.microsoft.com/office/drawing/2014/main" id="{F0045702-F455-ACE4-E9F3-28BA41962D9D}"/>
              </a:ext>
            </a:extLst>
          </p:cNvPr>
          <p:cNvSpPr txBox="1"/>
          <p:nvPr/>
        </p:nvSpPr>
        <p:spPr>
          <a:xfrm>
            <a:off x="8155748" y="4231861"/>
            <a:ext cx="4043082" cy="584775"/>
          </a:xfrm>
          <a:prstGeom prst="rect">
            <a:avLst/>
          </a:prstGeom>
          <a:noFill/>
        </p:spPr>
        <p:txBody>
          <a:bodyPr wrap="square" rtlCol="0">
            <a:spAutoFit/>
          </a:bodyPr>
          <a:lstStyle/>
          <a:p>
            <a:r>
              <a:rPr lang="sv-SE" sz="1600" dirty="0">
                <a:solidFill>
                  <a:schemeClr val="bg1"/>
                </a:solidFill>
                <a:latin typeface="Arial" panose="020B0604020202020204" pitchFamily="34" charset="0"/>
                <a:cs typeface="Arial" panose="020B0604020202020204" pitchFamily="34" charset="0"/>
              </a:rPr>
              <a:t>Styrgruppen för </a:t>
            </a:r>
            <a:r>
              <a:rPr lang="sv-SE" sz="1600" dirty="0" err="1">
                <a:solidFill>
                  <a:schemeClr val="bg1"/>
                </a:solidFill>
                <a:latin typeface="Arial" panose="020B0604020202020204" pitchFamily="34" charset="0"/>
                <a:cs typeface="Arial" panose="020B0604020202020204" pitchFamily="34" charset="0"/>
              </a:rPr>
              <a:t>SamNet</a:t>
            </a:r>
            <a:r>
              <a:rPr lang="sv-SE" sz="1600" dirty="0">
                <a:solidFill>
                  <a:schemeClr val="bg1"/>
                </a:solidFill>
                <a:latin typeface="Arial" panose="020B0604020202020204" pitchFamily="34" charset="0"/>
                <a:cs typeface="Arial" panose="020B0604020202020204" pitchFamily="34" charset="0"/>
              </a:rPr>
              <a:t>,</a:t>
            </a:r>
          </a:p>
          <a:p>
            <a:r>
              <a:rPr lang="sv-SE" sz="1600" dirty="0">
                <a:solidFill>
                  <a:schemeClr val="bg1"/>
                </a:solidFill>
                <a:latin typeface="Arial" panose="020B0604020202020204" pitchFamily="34" charset="0"/>
                <a:cs typeface="Arial" panose="020B0604020202020204" pitchFamily="34" charset="0"/>
              </a:rPr>
              <a:t>Nationella nätverket för samhällsarbete</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97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48B70-377F-5430-349E-F06C2E817B87}"/>
              </a:ext>
            </a:extLst>
          </p:cNvPr>
          <p:cNvSpPr>
            <a:spLocks noGrp="1"/>
          </p:cNvSpPr>
          <p:nvPr>
            <p:ph type="title"/>
          </p:nvPr>
        </p:nvSpPr>
        <p:spPr/>
        <p:txBody>
          <a:bodyPr/>
          <a:lstStyle/>
          <a:p>
            <a:r>
              <a:rPr lang="sv-SE" dirty="0"/>
              <a:t>Syfte</a:t>
            </a:r>
          </a:p>
        </p:txBody>
      </p:sp>
      <p:sp>
        <p:nvSpPr>
          <p:cNvPr id="3" name="Platshållare för text 2">
            <a:extLst>
              <a:ext uri="{FF2B5EF4-FFF2-40B4-BE49-F238E27FC236}">
                <a16:creationId xmlns:a16="http://schemas.microsoft.com/office/drawing/2014/main" id="{0AB06A41-2B1B-632F-E887-C434232FC900}"/>
              </a:ext>
            </a:extLst>
          </p:cNvPr>
          <p:cNvSpPr>
            <a:spLocks noGrp="1"/>
          </p:cNvSpPr>
          <p:nvPr>
            <p:ph type="body" sz="quarter" idx="13"/>
          </p:nvPr>
        </p:nvSpPr>
        <p:spPr>
          <a:xfrm>
            <a:off x="838200" y="1922617"/>
            <a:ext cx="10515600" cy="4383538"/>
          </a:xfrm>
        </p:spPr>
        <p:txBody>
          <a:bodyPr/>
          <a:lstStyle/>
          <a:p>
            <a:r>
              <a:rPr lang="sv-SE" dirty="0"/>
              <a:t>ge argument för vikten av att socionomstudenter under sin utbildning introduceras till och möter olika tillvägagångssätt för att bedriva samhällsarbete, samt att presentera konkreta exempel från olika socionomutbildningar.</a:t>
            </a:r>
          </a:p>
        </p:txBody>
      </p:sp>
      <p:sp>
        <p:nvSpPr>
          <p:cNvPr id="4" name="Platshållare för bildnummer 3">
            <a:extLst>
              <a:ext uri="{FF2B5EF4-FFF2-40B4-BE49-F238E27FC236}">
                <a16:creationId xmlns:a16="http://schemas.microsoft.com/office/drawing/2014/main" id="{54A2BDF6-F1C8-217C-829A-A563E79DE2DE}"/>
              </a:ext>
            </a:extLst>
          </p:cNvPr>
          <p:cNvSpPr>
            <a:spLocks noGrp="1"/>
          </p:cNvSpPr>
          <p:nvPr>
            <p:ph type="sldNum" sz="quarter" idx="12"/>
          </p:nvPr>
        </p:nvSpPr>
        <p:spPr/>
        <p:txBody>
          <a:bodyPr/>
          <a:lstStyle/>
          <a:p>
            <a:fld id="{4BF7432F-DDCD-8F4B-8445-6E1BBD663612}" type="slidenum">
              <a:rPr lang="sv-SE" smtClean="0"/>
              <a:pPr/>
              <a:t>2</a:t>
            </a:fld>
            <a:endParaRPr lang="sv-SE" dirty="0"/>
          </a:p>
        </p:txBody>
      </p:sp>
    </p:spTree>
    <p:extLst>
      <p:ext uri="{BB962C8B-B14F-4D97-AF65-F5344CB8AC3E}">
        <p14:creationId xmlns:p14="http://schemas.microsoft.com/office/powerpoint/2010/main" val="419668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DF5397-83F5-A1F6-A8B9-6A94E4ED0852}"/>
              </a:ext>
            </a:extLst>
          </p:cNvPr>
          <p:cNvSpPr>
            <a:spLocks noGrp="1"/>
          </p:cNvSpPr>
          <p:nvPr>
            <p:ph type="title"/>
          </p:nvPr>
        </p:nvSpPr>
        <p:spPr/>
        <p:txBody>
          <a:bodyPr/>
          <a:lstStyle/>
          <a:p>
            <a:r>
              <a:rPr lang="sv-SE" sz="4800" dirty="0"/>
              <a:t>Några utmaningar för socionomutbildningen i nutid</a:t>
            </a:r>
          </a:p>
        </p:txBody>
      </p:sp>
      <p:sp>
        <p:nvSpPr>
          <p:cNvPr id="3" name="Platshållare för text 2">
            <a:extLst>
              <a:ext uri="{FF2B5EF4-FFF2-40B4-BE49-F238E27FC236}">
                <a16:creationId xmlns:a16="http://schemas.microsoft.com/office/drawing/2014/main" id="{DD03807E-FDBE-2BC9-0788-09D32AE6C22A}"/>
              </a:ext>
            </a:extLst>
          </p:cNvPr>
          <p:cNvSpPr>
            <a:spLocks noGrp="1"/>
          </p:cNvSpPr>
          <p:nvPr>
            <p:ph type="body" sz="quarter" idx="13"/>
          </p:nvPr>
        </p:nvSpPr>
        <p:spPr>
          <a:xfrm>
            <a:off x="519951" y="2082238"/>
            <a:ext cx="11044519" cy="4542679"/>
          </a:xfrm>
        </p:spPr>
        <p:txBody>
          <a:bodyPr>
            <a:normAutofit/>
          </a:bodyPr>
          <a:lstStyle/>
          <a:p>
            <a:r>
              <a:rPr lang="sv-SE" dirty="0"/>
              <a:t>Samhällsutmaningar: ökande ojämlikhet, omvandlad välfärdsmodell, social exkludering och marginaliserade bostadsområden, polarisering, hegemoniskifte. Hur kan/bör socialt arbete bidra?</a:t>
            </a:r>
          </a:p>
          <a:p>
            <a:r>
              <a:rPr lang="sv-SE" dirty="0"/>
              <a:t>Nya socialtjänstlagen: långsiktigt, tidigt, förebyggande socialt arbete.        Vad betyder det?</a:t>
            </a:r>
          </a:p>
          <a:p>
            <a:r>
              <a:rPr lang="sv-SE" dirty="0"/>
              <a:t>Utredning om nytt examensmål att motverka ungdomsbrottslighet i socionomprogrammet, samt vidareutbildningar för socionomer.                                                       Vad behöver göras och hur?</a:t>
            </a:r>
          </a:p>
          <a:p>
            <a:pPr marL="0" indent="0">
              <a:buNone/>
            </a:pPr>
            <a:r>
              <a:rPr lang="sv-SE" b="1" dirty="0"/>
              <a:t>Hur kan socionomutbildningen utvecklas för att möta dagens utmaningar? </a:t>
            </a:r>
          </a:p>
        </p:txBody>
      </p:sp>
      <p:sp>
        <p:nvSpPr>
          <p:cNvPr id="4" name="Platshållare för bildnummer 3">
            <a:extLst>
              <a:ext uri="{FF2B5EF4-FFF2-40B4-BE49-F238E27FC236}">
                <a16:creationId xmlns:a16="http://schemas.microsoft.com/office/drawing/2014/main" id="{5C1BA5CC-02E1-279E-8463-297230176D21}"/>
              </a:ext>
            </a:extLst>
          </p:cNvPr>
          <p:cNvSpPr>
            <a:spLocks noGrp="1"/>
          </p:cNvSpPr>
          <p:nvPr>
            <p:ph type="sldNum" sz="quarter" idx="12"/>
          </p:nvPr>
        </p:nvSpPr>
        <p:spPr/>
        <p:txBody>
          <a:bodyPr/>
          <a:lstStyle/>
          <a:p>
            <a:fld id="{4BF7432F-DDCD-8F4B-8445-6E1BBD663612}" type="slidenum">
              <a:rPr lang="sv-SE" smtClean="0"/>
              <a:pPr/>
              <a:t>3</a:t>
            </a:fld>
            <a:endParaRPr lang="sv-SE" dirty="0"/>
          </a:p>
        </p:txBody>
      </p:sp>
    </p:spTree>
    <p:extLst>
      <p:ext uri="{BB962C8B-B14F-4D97-AF65-F5344CB8AC3E}">
        <p14:creationId xmlns:p14="http://schemas.microsoft.com/office/powerpoint/2010/main" val="36520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C2A6D-8FA4-2A9D-1F26-589E25C71E96}"/>
              </a:ext>
            </a:extLst>
          </p:cNvPr>
          <p:cNvSpPr>
            <a:spLocks noGrp="1"/>
          </p:cNvSpPr>
          <p:nvPr>
            <p:ph type="title"/>
          </p:nvPr>
        </p:nvSpPr>
        <p:spPr/>
        <p:txBody>
          <a:bodyPr/>
          <a:lstStyle/>
          <a:p>
            <a:r>
              <a:rPr lang="sv-SE" sz="5400" dirty="0"/>
              <a:t>Samhällsarbetets relevans</a:t>
            </a:r>
          </a:p>
        </p:txBody>
      </p:sp>
      <p:sp>
        <p:nvSpPr>
          <p:cNvPr id="3" name="Platshållare för text 2">
            <a:extLst>
              <a:ext uri="{FF2B5EF4-FFF2-40B4-BE49-F238E27FC236}">
                <a16:creationId xmlns:a16="http://schemas.microsoft.com/office/drawing/2014/main" id="{7B6018E2-CF5B-4412-AE77-43DDF6A70F76}"/>
              </a:ext>
            </a:extLst>
          </p:cNvPr>
          <p:cNvSpPr>
            <a:spLocks noGrp="1"/>
          </p:cNvSpPr>
          <p:nvPr>
            <p:ph type="body" sz="quarter" idx="13"/>
          </p:nvPr>
        </p:nvSpPr>
        <p:spPr>
          <a:xfrm>
            <a:off x="510988" y="1837764"/>
            <a:ext cx="10793506" cy="4655111"/>
          </a:xfrm>
        </p:spPr>
        <p:txBody>
          <a:bodyPr>
            <a:normAutofit fontScale="85000" lnSpcReduction="10000"/>
          </a:bodyPr>
          <a:lstStyle/>
          <a:p>
            <a:r>
              <a:rPr lang="sv-SE" dirty="0"/>
              <a:t>Internationellt är samhällsarbete (</a:t>
            </a:r>
            <a:r>
              <a:rPr lang="sv-SE" dirty="0" err="1"/>
              <a:t>eng</a:t>
            </a:r>
            <a:r>
              <a:rPr lang="sv-SE" dirty="0"/>
              <a:t>: </a:t>
            </a:r>
            <a:r>
              <a:rPr lang="sv-SE" dirty="0" err="1"/>
              <a:t>community</a:t>
            </a:r>
            <a:r>
              <a:rPr lang="sv-SE" dirty="0"/>
              <a:t> </a:t>
            </a:r>
            <a:r>
              <a:rPr lang="sv-SE" dirty="0" err="1"/>
              <a:t>work</a:t>
            </a:r>
            <a:r>
              <a:rPr lang="sv-SE" dirty="0"/>
              <a:t>), tillsammans med </a:t>
            </a:r>
            <a:r>
              <a:rPr lang="sv-SE" dirty="0" err="1"/>
              <a:t>individfokuserat</a:t>
            </a:r>
            <a:r>
              <a:rPr lang="sv-SE" dirty="0"/>
              <a:t> </a:t>
            </a:r>
            <a:r>
              <a:rPr lang="sv-SE" dirty="0" err="1"/>
              <a:t>case</a:t>
            </a:r>
            <a:r>
              <a:rPr lang="sv-SE" dirty="0"/>
              <a:t> </a:t>
            </a:r>
            <a:r>
              <a:rPr lang="sv-SE" dirty="0" err="1"/>
              <a:t>work</a:t>
            </a:r>
            <a:r>
              <a:rPr lang="sv-SE" dirty="0"/>
              <a:t> och familje-/grupparbete, ett centralt arbetssätt i socialt arbete.</a:t>
            </a:r>
          </a:p>
          <a:p>
            <a:r>
              <a:rPr lang="sv-SE" dirty="0"/>
              <a:t>Som komplement till mera </a:t>
            </a:r>
            <a:r>
              <a:rPr lang="sv-SE" dirty="0" err="1"/>
              <a:t>individfokuserat</a:t>
            </a:r>
            <a:r>
              <a:rPr lang="sv-SE" dirty="0"/>
              <a:t> socialt arbete behövs idag nya perspektiv och metoder för att möta sociala problem som inte kan hanteras enbart med </a:t>
            </a:r>
            <a:r>
              <a:rPr lang="sv-SE" dirty="0" err="1"/>
              <a:t>individfokuserat</a:t>
            </a:r>
            <a:r>
              <a:rPr lang="sv-SE" dirty="0"/>
              <a:t> socialt arbete, bl.a. samhällsarbete.</a:t>
            </a:r>
          </a:p>
          <a:p>
            <a:r>
              <a:rPr lang="sv-SE" dirty="0"/>
              <a:t>Samhällsarbete = socialt arbete i/med exkluderade grupper i marginaliserade bostadsområden, genom social planering, lokal utveckling och social mobilisering.</a:t>
            </a:r>
          </a:p>
          <a:p>
            <a:r>
              <a:rPr lang="sv-SE" dirty="0"/>
              <a:t>Community/områdesbaserat, överindividuellt, socialt arbete som kan bidra till kraftsamling för ett långsiktigt, förebyggande och kontinuerligt uppsökande arbete, där socialarbetare samverkar med offentliga aktörer, civilsamhälle och näringsliv. </a:t>
            </a:r>
          </a:p>
          <a:p>
            <a:r>
              <a:rPr lang="sv-SE" dirty="0"/>
              <a:t>Samhällsarbete utgör viktigt komplement som kan bidra till att möta dagens samhällsutmaningar och ligger också i linje med intentioner i utredningarna om socionomutbildningen samt ny socialtjänstlag. </a:t>
            </a:r>
          </a:p>
          <a:p>
            <a:endParaRPr lang="sv-SE" dirty="0"/>
          </a:p>
        </p:txBody>
      </p:sp>
      <p:sp>
        <p:nvSpPr>
          <p:cNvPr id="4" name="Platshållare för bildnummer 3">
            <a:extLst>
              <a:ext uri="{FF2B5EF4-FFF2-40B4-BE49-F238E27FC236}">
                <a16:creationId xmlns:a16="http://schemas.microsoft.com/office/drawing/2014/main" id="{4426B2CB-F99B-1D2C-62B3-5CAEC0B734CC}"/>
              </a:ext>
            </a:extLst>
          </p:cNvPr>
          <p:cNvSpPr>
            <a:spLocks noGrp="1"/>
          </p:cNvSpPr>
          <p:nvPr>
            <p:ph type="sldNum" sz="quarter" idx="12"/>
          </p:nvPr>
        </p:nvSpPr>
        <p:spPr/>
        <p:txBody>
          <a:bodyPr/>
          <a:lstStyle/>
          <a:p>
            <a:fld id="{4BF7432F-DDCD-8F4B-8445-6E1BBD663612}" type="slidenum">
              <a:rPr lang="sv-SE" smtClean="0"/>
              <a:pPr/>
              <a:t>4</a:t>
            </a:fld>
            <a:endParaRPr lang="sv-SE" dirty="0"/>
          </a:p>
        </p:txBody>
      </p:sp>
    </p:spTree>
    <p:extLst>
      <p:ext uri="{BB962C8B-B14F-4D97-AF65-F5344CB8AC3E}">
        <p14:creationId xmlns:p14="http://schemas.microsoft.com/office/powerpoint/2010/main" val="97957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F11E12-DE63-45D4-5569-EBF0113C99AB}"/>
              </a:ext>
            </a:extLst>
          </p:cNvPr>
          <p:cNvSpPr>
            <a:spLocks noGrp="1"/>
          </p:cNvSpPr>
          <p:nvPr>
            <p:ph type="title"/>
          </p:nvPr>
        </p:nvSpPr>
        <p:spPr/>
        <p:txBody>
          <a:bodyPr/>
          <a:lstStyle/>
          <a:p>
            <a:r>
              <a:rPr lang="sv-SE" sz="4800" dirty="0"/>
              <a:t>Samhällsarbete i socionomutbildningen</a:t>
            </a:r>
          </a:p>
        </p:txBody>
      </p:sp>
      <p:sp>
        <p:nvSpPr>
          <p:cNvPr id="3" name="Platshållare för text 2">
            <a:extLst>
              <a:ext uri="{FF2B5EF4-FFF2-40B4-BE49-F238E27FC236}">
                <a16:creationId xmlns:a16="http://schemas.microsoft.com/office/drawing/2014/main" id="{33B5298D-6A5D-7A8F-442E-93E4543B4651}"/>
              </a:ext>
            </a:extLst>
          </p:cNvPr>
          <p:cNvSpPr>
            <a:spLocks noGrp="1"/>
          </p:cNvSpPr>
          <p:nvPr>
            <p:ph type="body" sz="quarter" idx="13"/>
          </p:nvPr>
        </p:nvSpPr>
        <p:spPr>
          <a:xfrm>
            <a:off x="838200" y="2243486"/>
            <a:ext cx="10515600" cy="4383538"/>
          </a:xfrm>
        </p:spPr>
        <p:txBody>
          <a:bodyPr/>
          <a:lstStyle/>
          <a:p>
            <a:r>
              <a:rPr lang="sv-SE" dirty="0"/>
              <a:t>Samhällsarbete har länge varit tämligen frånvarande i svenska socionomutbildningen. Vi ser idag stor relevans att öka medvetenheten bland socionomstudenter och framtida socionomer om olika former av samhällsarbete. Det finns ett växande intresse bland utbildningsanordnare för socionomutbildningar.</a:t>
            </a:r>
          </a:p>
          <a:p>
            <a:r>
              <a:rPr lang="sv-SE" dirty="0"/>
              <a:t>Kompletta kurser om samhällsarbete finns idag vid 11 lärosäten. Det handlar om kurser på socionomprogram T7, master, fristående, ibland i kombination och ofta valbara.</a:t>
            </a:r>
          </a:p>
          <a:p>
            <a:endParaRPr lang="sv-SE" dirty="0"/>
          </a:p>
        </p:txBody>
      </p:sp>
      <p:sp>
        <p:nvSpPr>
          <p:cNvPr id="4" name="Platshållare för bildnummer 3">
            <a:extLst>
              <a:ext uri="{FF2B5EF4-FFF2-40B4-BE49-F238E27FC236}">
                <a16:creationId xmlns:a16="http://schemas.microsoft.com/office/drawing/2014/main" id="{14B8BC58-A4D6-0903-6D8C-54EEABA78D04}"/>
              </a:ext>
            </a:extLst>
          </p:cNvPr>
          <p:cNvSpPr>
            <a:spLocks noGrp="1"/>
          </p:cNvSpPr>
          <p:nvPr>
            <p:ph type="sldNum" sz="quarter" idx="12"/>
          </p:nvPr>
        </p:nvSpPr>
        <p:spPr/>
        <p:txBody>
          <a:bodyPr/>
          <a:lstStyle/>
          <a:p>
            <a:fld id="{4BF7432F-DDCD-8F4B-8445-6E1BBD663612}" type="slidenum">
              <a:rPr lang="sv-SE" smtClean="0"/>
              <a:pPr/>
              <a:t>5</a:t>
            </a:fld>
            <a:endParaRPr lang="sv-SE" dirty="0"/>
          </a:p>
        </p:txBody>
      </p:sp>
    </p:spTree>
    <p:extLst>
      <p:ext uri="{BB962C8B-B14F-4D97-AF65-F5344CB8AC3E}">
        <p14:creationId xmlns:p14="http://schemas.microsoft.com/office/powerpoint/2010/main" val="9843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1ACF-2FD0-E531-BE1A-3C09A37FBF15}"/>
              </a:ext>
            </a:extLst>
          </p:cNvPr>
          <p:cNvSpPr>
            <a:spLocks noGrp="1"/>
          </p:cNvSpPr>
          <p:nvPr>
            <p:ph type="title"/>
          </p:nvPr>
        </p:nvSpPr>
        <p:spPr/>
        <p:txBody>
          <a:bodyPr/>
          <a:lstStyle/>
          <a:p>
            <a:r>
              <a:rPr lang="sv-SE" sz="4800" dirty="0"/>
              <a:t>Kurser om samhällsarbete</a:t>
            </a:r>
          </a:p>
        </p:txBody>
      </p:sp>
      <p:sp>
        <p:nvSpPr>
          <p:cNvPr id="3" name="Platshållare för text 2">
            <a:extLst>
              <a:ext uri="{FF2B5EF4-FFF2-40B4-BE49-F238E27FC236}">
                <a16:creationId xmlns:a16="http://schemas.microsoft.com/office/drawing/2014/main" id="{2A8784D2-1FE6-9D67-31CD-CB7DA2EC51DC}"/>
              </a:ext>
            </a:extLst>
          </p:cNvPr>
          <p:cNvSpPr>
            <a:spLocks noGrp="1"/>
          </p:cNvSpPr>
          <p:nvPr>
            <p:ph type="body" sz="quarter" idx="13"/>
          </p:nvPr>
        </p:nvSpPr>
        <p:spPr>
          <a:xfrm>
            <a:off x="663388" y="1613647"/>
            <a:ext cx="10690412" cy="4924437"/>
          </a:xfrm>
        </p:spPr>
        <p:txBody>
          <a:bodyPr>
            <a:normAutofit fontScale="85000" lnSpcReduction="20000"/>
          </a:bodyPr>
          <a:lstStyle/>
          <a:p>
            <a:r>
              <a:rPr lang="sv-SE" dirty="0"/>
              <a:t>Lunds universitet: Socialt arbete som mobilisering och entreprenörskap 15hp </a:t>
            </a:r>
          </a:p>
          <a:p>
            <a:r>
              <a:rPr lang="sv-SE" dirty="0"/>
              <a:t>Högskolan i Gävle: Samhällsarbete i marginaliserade bostadsområden 7,5hp</a:t>
            </a:r>
          </a:p>
          <a:p>
            <a:r>
              <a:rPr lang="sv-SE" dirty="0"/>
              <a:t>Högskolan Väst: Socialpedagogiskt arbete – barn unga familj 7,5hp</a:t>
            </a:r>
          </a:p>
          <a:p>
            <a:r>
              <a:rPr lang="sv-SE" dirty="0"/>
              <a:t>Södertörns högskola: Samhällsarbete och social mobilisering i storstaden 7hp</a:t>
            </a:r>
          </a:p>
          <a:p>
            <a:r>
              <a:rPr lang="sv-SE" dirty="0"/>
              <a:t>Örebro universitet: Samhällsarbete, utanförskap och inkludering 15hp</a:t>
            </a:r>
          </a:p>
          <a:p>
            <a:r>
              <a:rPr lang="sv-SE" dirty="0"/>
              <a:t>Umeå universitet: Professionellt socialt arbete: samhälleligt förändringsarbete och samverkan 15hp</a:t>
            </a:r>
          </a:p>
          <a:p>
            <a:r>
              <a:rPr lang="sv-SE" dirty="0"/>
              <a:t>Linköpings universitet: Socialt förändringsarbete och insatser mot ojämlikhet 7,5hp </a:t>
            </a:r>
          </a:p>
          <a:p>
            <a:r>
              <a:rPr lang="sv-SE" dirty="0"/>
              <a:t>Mittuniversitetet: Ungas delaktighet, </a:t>
            </a:r>
            <a:r>
              <a:rPr lang="sv-SE" dirty="0" err="1"/>
              <a:t>empowerment</a:t>
            </a:r>
            <a:r>
              <a:rPr lang="sv-SE" dirty="0"/>
              <a:t> och inkludering 7,5hp</a:t>
            </a:r>
          </a:p>
          <a:p>
            <a:r>
              <a:rPr lang="sv-SE" dirty="0"/>
              <a:t>Malmö universitet: Community </a:t>
            </a:r>
            <a:r>
              <a:rPr lang="sv-SE" dirty="0" err="1"/>
              <a:t>work</a:t>
            </a:r>
            <a:r>
              <a:rPr lang="sv-SE" dirty="0"/>
              <a:t> och mobilisering på lokal nivå 15hp</a:t>
            </a:r>
          </a:p>
          <a:p>
            <a:r>
              <a:rPr lang="sv-SE" dirty="0"/>
              <a:t>Stockholms universitet: Samhällsarbete i marginaliserade områden 7,5hp</a:t>
            </a:r>
          </a:p>
          <a:p>
            <a:r>
              <a:rPr lang="sv-SE" dirty="0"/>
              <a:t>Göteborgs universitet: Socialpedagogik och social mobilisering 25hp</a:t>
            </a:r>
          </a:p>
          <a:p>
            <a:endParaRPr lang="sv-SE" dirty="0"/>
          </a:p>
          <a:p>
            <a:endParaRPr lang="sv-SE" dirty="0"/>
          </a:p>
        </p:txBody>
      </p:sp>
      <p:sp>
        <p:nvSpPr>
          <p:cNvPr id="4" name="Platshållare för bildnummer 3">
            <a:extLst>
              <a:ext uri="{FF2B5EF4-FFF2-40B4-BE49-F238E27FC236}">
                <a16:creationId xmlns:a16="http://schemas.microsoft.com/office/drawing/2014/main" id="{7ABF6AD7-B440-5EA9-FCA7-5FDF430ACD77}"/>
              </a:ext>
            </a:extLst>
          </p:cNvPr>
          <p:cNvSpPr>
            <a:spLocks noGrp="1"/>
          </p:cNvSpPr>
          <p:nvPr>
            <p:ph type="sldNum" sz="quarter" idx="12"/>
          </p:nvPr>
        </p:nvSpPr>
        <p:spPr/>
        <p:txBody>
          <a:bodyPr/>
          <a:lstStyle/>
          <a:p>
            <a:fld id="{4BF7432F-DDCD-8F4B-8445-6E1BBD663612}" type="slidenum">
              <a:rPr lang="sv-SE" smtClean="0"/>
              <a:pPr/>
              <a:t>6</a:t>
            </a:fld>
            <a:endParaRPr lang="sv-SE" dirty="0"/>
          </a:p>
        </p:txBody>
      </p:sp>
    </p:spTree>
    <p:extLst>
      <p:ext uri="{BB962C8B-B14F-4D97-AF65-F5344CB8AC3E}">
        <p14:creationId xmlns:p14="http://schemas.microsoft.com/office/powerpoint/2010/main" val="12121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0C4-36CE-F13C-9F71-B848C2F0BCBF}"/>
              </a:ext>
            </a:extLst>
          </p:cNvPr>
          <p:cNvSpPr>
            <a:spLocks noGrp="1"/>
          </p:cNvSpPr>
          <p:nvPr>
            <p:ph type="title"/>
          </p:nvPr>
        </p:nvSpPr>
        <p:spPr/>
        <p:txBody>
          <a:bodyPr/>
          <a:lstStyle/>
          <a:p>
            <a:r>
              <a:rPr lang="sv-SE" dirty="0"/>
              <a:t>Slutsats</a:t>
            </a:r>
          </a:p>
        </p:txBody>
      </p:sp>
      <p:sp>
        <p:nvSpPr>
          <p:cNvPr id="3" name="Platshållare för text 2">
            <a:extLst>
              <a:ext uri="{FF2B5EF4-FFF2-40B4-BE49-F238E27FC236}">
                <a16:creationId xmlns:a16="http://schemas.microsoft.com/office/drawing/2014/main" id="{7B2DEA4A-7D61-52DA-01C6-E847B12CA650}"/>
              </a:ext>
            </a:extLst>
          </p:cNvPr>
          <p:cNvSpPr>
            <a:spLocks noGrp="1"/>
          </p:cNvSpPr>
          <p:nvPr>
            <p:ph type="body" sz="quarter" idx="13"/>
          </p:nvPr>
        </p:nvSpPr>
        <p:spPr/>
        <p:txBody>
          <a:bodyPr/>
          <a:lstStyle/>
          <a:p>
            <a:r>
              <a:rPr lang="sv-SE" dirty="0"/>
              <a:t>Samhällsarbete kan ge viktiga bidrag för att möta dagens samhällsutmaningar, ligger i linje med intentionerna i utredningar om socionomutbildningen samt ny socialtjänstlag, och har stor relevans för utvecklingen av socionomutbildningen i nutid.</a:t>
            </a:r>
          </a:p>
        </p:txBody>
      </p:sp>
      <p:sp>
        <p:nvSpPr>
          <p:cNvPr id="4" name="Platshållare för bildnummer 3">
            <a:extLst>
              <a:ext uri="{FF2B5EF4-FFF2-40B4-BE49-F238E27FC236}">
                <a16:creationId xmlns:a16="http://schemas.microsoft.com/office/drawing/2014/main" id="{C2866C52-97D3-ABA0-EFE0-AE0AF1144087}"/>
              </a:ext>
            </a:extLst>
          </p:cNvPr>
          <p:cNvSpPr>
            <a:spLocks noGrp="1"/>
          </p:cNvSpPr>
          <p:nvPr>
            <p:ph type="sldNum" sz="quarter" idx="12"/>
          </p:nvPr>
        </p:nvSpPr>
        <p:spPr/>
        <p:txBody>
          <a:bodyPr/>
          <a:lstStyle/>
          <a:p>
            <a:fld id="{4BF7432F-DDCD-8F4B-8445-6E1BBD663612}" type="slidenum">
              <a:rPr lang="sv-SE" smtClean="0"/>
              <a:pPr/>
              <a:t>7</a:t>
            </a:fld>
            <a:endParaRPr lang="sv-SE" dirty="0"/>
          </a:p>
        </p:txBody>
      </p:sp>
    </p:spTree>
    <p:extLst>
      <p:ext uri="{BB962C8B-B14F-4D97-AF65-F5344CB8AC3E}">
        <p14:creationId xmlns:p14="http://schemas.microsoft.com/office/powerpoint/2010/main" val="277347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EEB9C9-90BD-B897-3FB3-3F2D938A8AA5}"/>
              </a:ext>
            </a:extLst>
          </p:cNvPr>
          <p:cNvSpPr>
            <a:spLocks noGrp="1"/>
          </p:cNvSpPr>
          <p:nvPr>
            <p:ph type="title"/>
          </p:nvPr>
        </p:nvSpPr>
        <p:spPr/>
        <p:txBody>
          <a:bodyPr/>
          <a:lstStyle/>
          <a:p>
            <a:r>
              <a:rPr lang="sv-SE" dirty="0"/>
              <a:t>Abstract</a:t>
            </a:r>
          </a:p>
        </p:txBody>
      </p:sp>
      <p:sp>
        <p:nvSpPr>
          <p:cNvPr id="3" name="Platshållare för text 2">
            <a:extLst>
              <a:ext uri="{FF2B5EF4-FFF2-40B4-BE49-F238E27FC236}">
                <a16:creationId xmlns:a16="http://schemas.microsoft.com/office/drawing/2014/main" id="{AD9D9BCC-8A51-2597-165C-F7868C622261}"/>
              </a:ext>
            </a:extLst>
          </p:cNvPr>
          <p:cNvSpPr>
            <a:spLocks noGrp="1"/>
          </p:cNvSpPr>
          <p:nvPr>
            <p:ph type="body" sz="quarter" idx="13"/>
          </p:nvPr>
        </p:nvSpPr>
        <p:spPr/>
        <p:txBody>
          <a:bodyPr>
            <a:normAutofit fontScale="77500" lnSpcReduction="20000"/>
          </a:bodyPr>
          <a:lstStyle/>
          <a:p>
            <a:pPr marL="0" indent="0">
              <a:buNone/>
            </a:pPr>
            <a:r>
              <a:rPr lang="sv-SE" dirty="0"/>
              <a:t>Socialt arbete är ett brett yrkesfält som ställer allt högre krav på specialiserade kunskaper, färdigheter och förmågor inom olika områden. Som ett komplement till det mer individfokuserade sociala arbetet krävs i dag också ett utvecklat samhällsarbete. Det vill säga, ett socialt arbete som förmår kraftsamla för ett långsiktigt hållbart, kontinuerligt uppsökande och områdesbaserat arbete, där socialarbetare samverkar med såväl andra myndighetsföreträdare som med civilsamhälle och näringsliv. Sett ur ett historiskt och internationellt perspektiv är samhällsarbete (eng. </a:t>
            </a:r>
            <a:r>
              <a:rPr lang="sv-SE" dirty="0" err="1"/>
              <a:t>community</a:t>
            </a:r>
            <a:r>
              <a:rPr lang="sv-SE" dirty="0"/>
              <a:t> </a:t>
            </a:r>
            <a:r>
              <a:rPr lang="sv-SE" dirty="0" err="1"/>
              <a:t>work</a:t>
            </a:r>
            <a:r>
              <a:rPr lang="sv-SE" dirty="0"/>
              <a:t>) ett centralt arbetssätt i socialt arbete, men denna ansats har, under senare decennier, varit påfallande frånvarande i den svenska utbildningen av socionomer. Ett samhällsarbete som förmår möta dagens samhällsutmaningar och behov är inte heller enbart en angelägenhet för socionomutbildningen, det ligger också väl i linje med intentionerna i den pågående utredningen om en ny Socialtjänstlag. </a:t>
            </a:r>
          </a:p>
          <a:p>
            <a:pPr marL="0" indent="0">
              <a:buNone/>
            </a:pPr>
            <a:r>
              <a:rPr lang="sv-SE" dirty="0"/>
              <a:t>Syftet med vår presentation är att argumentera för vikten av att socionomstudenter under sin utbildning introduceras till och möter olika tillvägagångssätt för att bedriva samhällsarbete. Detta gör vi genom att presentera konkreta exempel på kursmoment och kurser i socialt samhällsarbete, från socionomutbildningar runtom i landet. </a:t>
            </a:r>
          </a:p>
        </p:txBody>
      </p:sp>
      <p:sp>
        <p:nvSpPr>
          <p:cNvPr id="4" name="Platshållare för bildnummer 3">
            <a:extLst>
              <a:ext uri="{FF2B5EF4-FFF2-40B4-BE49-F238E27FC236}">
                <a16:creationId xmlns:a16="http://schemas.microsoft.com/office/drawing/2014/main" id="{9D177807-A6EB-4330-A0CE-E821B08A78F4}"/>
              </a:ext>
            </a:extLst>
          </p:cNvPr>
          <p:cNvSpPr>
            <a:spLocks noGrp="1"/>
          </p:cNvSpPr>
          <p:nvPr>
            <p:ph type="sldNum" sz="quarter" idx="12"/>
          </p:nvPr>
        </p:nvSpPr>
        <p:spPr/>
        <p:txBody>
          <a:bodyPr/>
          <a:lstStyle/>
          <a:p>
            <a:fld id="{4BF7432F-DDCD-8F4B-8445-6E1BBD663612}" type="slidenum">
              <a:rPr lang="sv-SE" smtClean="0"/>
              <a:pPr/>
              <a:t>8</a:t>
            </a:fld>
            <a:endParaRPr lang="sv-SE" dirty="0"/>
          </a:p>
        </p:txBody>
      </p:sp>
    </p:spTree>
    <p:extLst>
      <p:ext uri="{BB962C8B-B14F-4D97-AF65-F5344CB8AC3E}">
        <p14:creationId xmlns:p14="http://schemas.microsoft.com/office/powerpoint/2010/main" val="333691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915DD-E850-8C18-FFE8-202BFF9320AA}"/>
              </a:ext>
            </a:extLst>
          </p:cNvPr>
          <p:cNvSpPr>
            <a:spLocks noGrp="1"/>
          </p:cNvSpPr>
          <p:nvPr>
            <p:ph type="title"/>
          </p:nvPr>
        </p:nvSpPr>
        <p:spPr/>
        <p:txBody>
          <a:bodyPr/>
          <a:lstStyle/>
          <a:p>
            <a:r>
              <a:rPr lang="sv-SE" dirty="0"/>
              <a:t>Kontakt</a:t>
            </a:r>
          </a:p>
        </p:txBody>
      </p:sp>
      <p:sp>
        <p:nvSpPr>
          <p:cNvPr id="3" name="Platshållare för text 2">
            <a:extLst>
              <a:ext uri="{FF2B5EF4-FFF2-40B4-BE49-F238E27FC236}">
                <a16:creationId xmlns:a16="http://schemas.microsoft.com/office/drawing/2014/main" id="{D14864E3-88E9-D033-D0B2-EE18EC829C09}"/>
              </a:ext>
            </a:extLst>
          </p:cNvPr>
          <p:cNvSpPr>
            <a:spLocks noGrp="1"/>
          </p:cNvSpPr>
          <p:nvPr>
            <p:ph type="body" sz="quarter" idx="13"/>
          </p:nvPr>
        </p:nvSpPr>
        <p:spPr/>
        <p:txBody>
          <a:bodyPr/>
          <a:lstStyle/>
          <a:p>
            <a:r>
              <a:rPr lang="sv-SE" dirty="0"/>
              <a:t>Stefan Sjöberg</a:t>
            </a:r>
          </a:p>
          <a:p>
            <a:r>
              <a:rPr lang="sv-SE" dirty="0"/>
              <a:t>Docent i socialt arbete, universitetslektor (PhD) i sociologi</a:t>
            </a:r>
          </a:p>
          <a:p>
            <a:r>
              <a:rPr lang="sv-SE" dirty="0"/>
              <a:t>Avdelningen för socialt arbete, kriminologi och folkhälsovetenskap</a:t>
            </a:r>
          </a:p>
          <a:p>
            <a:r>
              <a:rPr lang="sv-SE" dirty="0"/>
              <a:t>Högskolan i Gävle</a:t>
            </a:r>
          </a:p>
          <a:p>
            <a:r>
              <a:rPr lang="sv-SE" dirty="0">
                <a:hlinkClick r:id="rId2"/>
              </a:rPr>
              <a:t>stefan.sjoberg@hig.se</a:t>
            </a:r>
            <a:endParaRPr lang="sv-SE" dirty="0"/>
          </a:p>
          <a:p>
            <a:r>
              <a:rPr lang="sv-SE" sz="2000" dirty="0">
                <a:hlinkClick r:id="rId3"/>
              </a:rPr>
              <a:t>https://www.hig.se/forskning/forskarpresentationer/aha/socialt-arbete/stefan-sjoberg</a:t>
            </a:r>
            <a:endParaRPr lang="sv-SE" sz="2000" dirty="0"/>
          </a:p>
        </p:txBody>
      </p:sp>
      <p:sp>
        <p:nvSpPr>
          <p:cNvPr id="4" name="Platshållare för bildnummer 3">
            <a:extLst>
              <a:ext uri="{FF2B5EF4-FFF2-40B4-BE49-F238E27FC236}">
                <a16:creationId xmlns:a16="http://schemas.microsoft.com/office/drawing/2014/main" id="{256DE63F-A845-17BE-1F80-B365109BDD6B}"/>
              </a:ext>
            </a:extLst>
          </p:cNvPr>
          <p:cNvSpPr>
            <a:spLocks noGrp="1"/>
          </p:cNvSpPr>
          <p:nvPr>
            <p:ph type="sldNum" sz="quarter" idx="12"/>
          </p:nvPr>
        </p:nvSpPr>
        <p:spPr/>
        <p:txBody>
          <a:bodyPr/>
          <a:lstStyle/>
          <a:p>
            <a:fld id="{4BF7432F-DDCD-8F4B-8445-6E1BBD663612}" type="slidenum">
              <a:rPr lang="sv-SE" smtClean="0"/>
              <a:pPr/>
              <a:t>9</a:t>
            </a:fld>
            <a:endParaRPr lang="sv-SE" dirty="0"/>
          </a:p>
        </p:txBody>
      </p:sp>
    </p:spTree>
    <p:extLst>
      <p:ext uri="{BB962C8B-B14F-4D97-AF65-F5344CB8AC3E}">
        <p14:creationId xmlns:p14="http://schemas.microsoft.com/office/powerpoint/2010/main" val="1299401204"/>
      </p:ext>
    </p:extLst>
  </p:cSld>
  <p:clrMapOvr>
    <a:masterClrMapping/>
  </p:clrMapOvr>
</p:sld>
</file>

<file path=ppt/theme/theme1.xml><?xml version="1.0" encoding="utf-8"?>
<a:theme xmlns:a="http://schemas.openxmlformats.org/drawingml/2006/main" name="Office-tema">
  <a:themeElements>
    <a:clrScheme name="HIG">
      <a:dk1>
        <a:sysClr val="windowText" lastClr="000000"/>
      </a:dk1>
      <a:lt1>
        <a:sysClr val="window" lastClr="FFFFFF"/>
      </a:lt1>
      <a:dk2>
        <a:srgbClr val="44546A"/>
      </a:dk2>
      <a:lt2>
        <a:srgbClr val="E7E6E6"/>
      </a:lt2>
      <a:accent1>
        <a:srgbClr val="1978BB"/>
      </a:accent1>
      <a:accent2>
        <a:srgbClr val="E61B37"/>
      </a:accent2>
      <a:accent3>
        <a:srgbClr val="FED119"/>
      </a:accent3>
      <a:accent4>
        <a:srgbClr val="63A3D0"/>
      </a:accent4>
      <a:accent5>
        <a:srgbClr val="EC6578"/>
      </a:accent5>
      <a:accent6>
        <a:srgbClr val="FCDE64"/>
      </a:accent6>
      <a:hlink>
        <a:srgbClr val="1978BB"/>
      </a:hlink>
      <a:folHlink>
        <a:srgbClr val="EC6578"/>
      </a:folHlink>
    </a:clrScheme>
    <a:fontScheme name="HIG">
      <a:majorFont>
        <a:latin typeface="Playfair Display ExtraBold"/>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G_PPTMall_sv.potx" id="{62AEC259-33AB-4591-978C-D859458A16D7}" vid="{699AF2C7-E201-457D-9ED5-106D11CB8F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HiG_PPTMall_sv</Template>
  <TotalTime>300</TotalTime>
  <Words>809</Words>
  <Application>Microsoft Office PowerPoint</Application>
  <PresentationFormat>Bredbild</PresentationFormat>
  <Paragraphs>61</Paragraphs>
  <Slides>9</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Playfair Display ExtraBold</vt:lpstr>
      <vt:lpstr>Arial</vt:lpstr>
      <vt:lpstr>Calibri</vt:lpstr>
      <vt:lpstr>Playfair Display</vt:lpstr>
      <vt:lpstr>Office-tema</vt:lpstr>
      <vt:lpstr>Samhällsarbetets betydelse för socionomutbildningen och nya Socialtjänstlagen</vt:lpstr>
      <vt:lpstr>Syfte</vt:lpstr>
      <vt:lpstr>Några utmaningar för socionomutbildningen i nutid</vt:lpstr>
      <vt:lpstr>Samhällsarbetets relevans</vt:lpstr>
      <vt:lpstr>Samhällsarbete i socionomutbildningen</vt:lpstr>
      <vt:lpstr>Kurser om samhällsarbete</vt:lpstr>
      <vt:lpstr>Slutsats</vt:lpstr>
      <vt:lpstr>Abstract</vt:lpstr>
      <vt:lpstr>Kontakt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Stefan Sjöberg</dc:creator>
  <cp:keywords/>
  <dc:description/>
  <cp:lastModifiedBy>Alexandru Panican</cp:lastModifiedBy>
  <cp:revision>79</cp:revision>
  <cp:lastPrinted>2022-11-27T16:42:16Z</cp:lastPrinted>
  <dcterms:created xsi:type="dcterms:W3CDTF">2024-11-11T07:51:22Z</dcterms:created>
  <dcterms:modified xsi:type="dcterms:W3CDTF">2024-11-11T16:29:02Z</dcterms:modified>
  <cp:category/>
</cp:coreProperties>
</file>